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39"/>
  </p:notesMasterIdLst>
  <p:handoutMasterIdLst>
    <p:handoutMasterId r:id="rId40"/>
  </p:handoutMasterIdLst>
  <p:sldIdLst>
    <p:sldId id="256" r:id="rId5"/>
    <p:sldId id="257" r:id="rId6"/>
    <p:sldId id="272" r:id="rId7"/>
    <p:sldId id="281" r:id="rId8"/>
    <p:sldId id="262" r:id="rId9"/>
    <p:sldId id="264" r:id="rId10"/>
    <p:sldId id="300" r:id="rId11"/>
    <p:sldId id="273" r:id="rId12"/>
    <p:sldId id="279" r:id="rId13"/>
    <p:sldId id="274" r:id="rId14"/>
    <p:sldId id="280" r:id="rId15"/>
    <p:sldId id="275" r:id="rId16"/>
    <p:sldId id="287" r:id="rId17"/>
    <p:sldId id="301" r:id="rId18"/>
    <p:sldId id="302" r:id="rId19"/>
    <p:sldId id="309" r:id="rId20"/>
    <p:sldId id="310" r:id="rId21"/>
    <p:sldId id="290" r:id="rId22"/>
    <p:sldId id="291" r:id="rId23"/>
    <p:sldId id="303" r:id="rId24"/>
    <p:sldId id="304" r:id="rId25"/>
    <p:sldId id="305" r:id="rId26"/>
    <p:sldId id="306" r:id="rId27"/>
    <p:sldId id="307" r:id="rId28"/>
    <p:sldId id="308" r:id="rId29"/>
    <p:sldId id="311" r:id="rId30"/>
    <p:sldId id="312" r:id="rId31"/>
    <p:sldId id="313" r:id="rId32"/>
    <p:sldId id="314" r:id="rId33"/>
    <p:sldId id="315" r:id="rId34"/>
    <p:sldId id="316" r:id="rId35"/>
    <p:sldId id="317" r:id="rId36"/>
    <p:sldId id="265" r:id="rId37"/>
    <p:sldId id="271"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98989"/>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0704" autoAdjust="0"/>
  </p:normalViewPr>
  <p:slideViewPr>
    <p:cSldViewPr snapToGrid="0">
      <p:cViewPr varScale="1">
        <p:scale>
          <a:sx n="82" d="100"/>
          <a:sy n="82" d="100"/>
        </p:scale>
        <p:origin x="672" y="77"/>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notesMaster" Target="notesMasters/notesMaster1.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6FEFEF8-CB04-4098-A535-EE0DAE43FCEB}" type="doc">
      <dgm:prSet loTypeId="urn:microsoft.com/office/officeart/2008/layout/LinedList" loCatId="list" qsTypeId="urn:microsoft.com/office/officeart/2005/8/quickstyle/simple1" qsCatId="simple" csTypeId="urn:microsoft.com/office/officeart/2005/8/colors/accent2_2" csCatId="accent2" phldr="1"/>
      <dgm:spPr/>
      <dgm:t>
        <a:bodyPr/>
        <a:lstStyle/>
        <a:p>
          <a:endParaRPr lang="en-US"/>
        </a:p>
      </dgm:t>
    </dgm:pt>
    <dgm:pt modelId="{A1B4CEB9-C836-4563-AC24-A8DB13573C4F}">
      <dgm:prSet/>
      <dgm:spPr/>
      <dgm:t>
        <a:bodyPr/>
        <a:lstStyle/>
        <a:p>
          <a:r>
            <a:rPr lang="en-US" dirty="0"/>
            <a:t>A</a:t>
          </a:r>
          <a:r>
            <a:rPr lang="en-US" b="0" i="0" dirty="0"/>
            <a:t>s a student I want vegetarian roommates. </a:t>
          </a:r>
          <a:endParaRPr lang="en-US" dirty="0"/>
        </a:p>
      </dgm:t>
    </dgm:pt>
    <dgm:pt modelId="{9E81570E-FDED-4526-B664-D5EA437AEBBE}" type="parTrans" cxnId="{5C1878F8-E1EC-44E1-99D3-F25B157FABD7}">
      <dgm:prSet/>
      <dgm:spPr/>
      <dgm:t>
        <a:bodyPr/>
        <a:lstStyle/>
        <a:p>
          <a:endParaRPr lang="en-US"/>
        </a:p>
      </dgm:t>
    </dgm:pt>
    <dgm:pt modelId="{8413CA16-06C1-4F8B-A69B-69E19F14B1B3}" type="sibTrans" cxnId="{5C1878F8-E1EC-44E1-99D3-F25B157FABD7}">
      <dgm:prSet/>
      <dgm:spPr/>
      <dgm:t>
        <a:bodyPr/>
        <a:lstStyle/>
        <a:p>
          <a:endParaRPr lang="en-US"/>
        </a:p>
      </dgm:t>
    </dgm:pt>
    <dgm:pt modelId="{53D217D9-A1C8-4206-8CED-D9093A8977AB}">
      <dgm:prSet/>
      <dgm:spPr/>
      <dgm:t>
        <a:bodyPr/>
        <a:lstStyle/>
        <a:p>
          <a:r>
            <a:rPr lang="en-US"/>
            <a:t>A</a:t>
          </a:r>
          <a:r>
            <a:rPr lang="en-US" b="0" i="0"/>
            <a:t>s a student I want accommodation with students from NYU.</a:t>
          </a:r>
          <a:endParaRPr lang="en-US"/>
        </a:p>
      </dgm:t>
    </dgm:pt>
    <dgm:pt modelId="{4A9A6E3F-3858-45D5-BFF4-4273687B01B8}" type="parTrans" cxnId="{12E943D2-71A2-4EAA-B533-BA6D63C131CD}">
      <dgm:prSet/>
      <dgm:spPr/>
      <dgm:t>
        <a:bodyPr/>
        <a:lstStyle/>
        <a:p>
          <a:endParaRPr lang="en-US"/>
        </a:p>
      </dgm:t>
    </dgm:pt>
    <dgm:pt modelId="{022DD783-E938-4B38-BAA2-5DCEBCCE5021}" type="sibTrans" cxnId="{12E943D2-71A2-4EAA-B533-BA6D63C131CD}">
      <dgm:prSet/>
      <dgm:spPr/>
      <dgm:t>
        <a:bodyPr/>
        <a:lstStyle/>
        <a:p>
          <a:endParaRPr lang="en-US"/>
        </a:p>
      </dgm:t>
    </dgm:pt>
    <dgm:pt modelId="{1E7863EB-B20E-4E0A-9138-A392BC8779C8}">
      <dgm:prSet/>
      <dgm:spPr/>
      <dgm:t>
        <a:bodyPr/>
        <a:lstStyle/>
        <a:p>
          <a:r>
            <a:rPr lang="en-US" dirty="0"/>
            <a:t>A</a:t>
          </a:r>
          <a:r>
            <a:rPr lang="en-US" b="0" i="0" dirty="0"/>
            <a:t>s a student I want public transport close to the accommodation.</a:t>
          </a:r>
          <a:endParaRPr lang="en-US" dirty="0"/>
        </a:p>
      </dgm:t>
    </dgm:pt>
    <dgm:pt modelId="{AA39C7A6-AACD-4246-8B9D-6EBBDD503F03}" type="parTrans" cxnId="{260F8C74-BCF4-4BC2-B3DA-A2245C1C1BF6}">
      <dgm:prSet/>
      <dgm:spPr/>
      <dgm:t>
        <a:bodyPr/>
        <a:lstStyle/>
        <a:p>
          <a:endParaRPr lang="en-US"/>
        </a:p>
      </dgm:t>
    </dgm:pt>
    <dgm:pt modelId="{6A1C9B1D-9928-42E8-9CDE-CC897AA91C97}" type="sibTrans" cxnId="{260F8C74-BCF4-4BC2-B3DA-A2245C1C1BF6}">
      <dgm:prSet/>
      <dgm:spPr/>
      <dgm:t>
        <a:bodyPr/>
        <a:lstStyle/>
        <a:p>
          <a:endParaRPr lang="en-US"/>
        </a:p>
      </dgm:t>
    </dgm:pt>
    <dgm:pt modelId="{2A5A15C7-C627-4C27-A1E1-8BAA19303B67}">
      <dgm:prSet/>
      <dgm:spPr/>
      <dgm:t>
        <a:bodyPr/>
        <a:lstStyle/>
        <a:p>
          <a:r>
            <a:rPr lang="en-US"/>
            <a:t>A</a:t>
          </a:r>
          <a:r>
            <a:rPr lang="en-US" b="0" i="0"/>
            <a:t>s a student I want groceries near by. </a:t>
          </a:r>
          <a:endParaRPr lang="en-US"/>
        </a:p>
      </dgm:t>
    </dgm:pt>
    <dgm:pt modelId="{3A17B71A-2A5C-4C39-9031-52E4F05D9B02}" type="parTrans" cxnId="{143AEEC7-3DCF-4CF3-96BD-E417CEF4E5AE}">
      <dgm:prSet/>
      <dgm:spPr/>
      <dgm:t>
        <a:bodyPr/>
        <a:lstStyle/>
        <a:p>
          <a:endParaRPr lang="en-US"/>
        </a:p>
      </dgm:t>
    </dgm:pt>
    <dgm:pt modelId="{6F4ED758-25CD-4160-A881-BE51DD5728EA}" type="sibTrans" cxnId="{143AEEC7-3DCF-4CF3-96BD-E417CEF4E5AE}">
      <dgm:prSet/>
      <dgm:spPr/>
      <dgm:t>
        <a:bodyPr/>
        <a:lstStyle/>
        <a:p>
          <a:endParaRPr lang="en-US"/>
        </a:p>
      </dgm:t>
    </dgm:pt>
    <dgm:pt modelId="{85842EF5-A93D-4B2E-8EA6-7861827E8D0C}">
      <dgm:prSet/>
      <dgm:spPr/>
      <dgm:t>
        <a:bodyPr/>
        <a:lstStyle/>
        <a:p>
          <a:r>
            <a:rPr lang="en-US"/>
            <a:t>A</a:t>
          </a:r>
          <a:r>
            <a:rPr lang="en-US" b="0" i="0"/>
            <a:t>s a student I want a private room.</a:t>
          </a:r>
          <a:endParaRPr lang="en-US"/>
        </a:p>
      </dgm:t>
    </dgm:pt>
    <dgm:pt modelId="{1F57D6F8-6E15-4B9A-BC14-6C4A4B1ED99E}" type="parTrans" cxnId="{08D1971A-27BB-4976-AAFB-B4F9F6C2276D}">
      <dgm:prSet/>
      <dgm:spPr/>
      <dgm:t>
        <a:bodyPr/>
        <a:lstStyle/>
        <a:p>
          <a:endParaRPr lang="en-US"/>
        </a:p>
      </dgm:t>
    </dgm:pt>
    <dgm:pt modelId="{9532A16F-C6CD-4AFB-B1DA-2D9546D7BBC8}" type="sibTrans" cxnId="{08D1971A-27BB-4976-AAFB-B4F9F6C2276D}">
      <dgm:prSet/>
      <dgm:spPr/>
      <dgm:t>
        <a:bodyPr/>
        <a:lstStyle/>
        <a:p>
          <a:endParaRPr lang="en-US"/>
        </a:p>
      </dgm:t>
    </dgm:pt>
    <dgm:pt modelId="{B10C93CD-6E78-46B7-8F90-E2C79FF4B469}">
      <dgm:prSet/>
      <dgm:spPr/>
      <dgm:t>
        <a:bodyPr/>
        <a:lstStyle/>
        <a:p>
          <a:r>
            <a:rPr lang="en-US" b="0" i="0"/>
            <a:t>As a student I want accommodation with flexible lease terms.</a:t>
          </a:r>
          <a:endParaRPr lang="en-US"/>
        </a:p>
      </dgm:t>
    </dgm:pt>
    <dgm:pt modelId="{1C303BA8-1C4C-4CA0-8B82-9432263742D9}" type="parTrans" cxnId="{27EE87C6-66FD-486C-A8A2-21982CD3914D}">
      <dgm:prSet/>
      <dgm:spPr/>
      <dgm:t>
        <a:bodyPr/>
        <a:lstStyle/>
        <a:p>
          <a:endParaRPr lang="en-US"/>
        </a:p>
      </dgm:t>
    </dgm:pt>
    <dgm:pt modelId="{56C6BDE5-6254-4626-A63F-2AD942B4507B}" type="sibTrans" cxnId="{27EE87C6-66FD-486C-A8A2-21982CD3914D}">
      <dgm:prSet/>
      <dgm:spPr/>
      <dgm:t>
        <a:bodyPr/>
        <a:lstStyle/>
        <a:p>
          <a:endParaRPr lang="en-US"/>
        </a:p>
      </dgm:t>
    </dgm:pt>
    <dgm:pt modelId="{52C4D185-93EF-4E56-A053-9A68A55FE4CC}">
      <dgm:prSet/>
      <dgm:spPr/>
      <dgm:t>
        <a:bodyPr/>
        <a:lstStyle/>
        <a:p>
          <a:r>
            <a:rPr lang="en-US" b="0" i="0"/>
            <a:t>As a student I want accommodation with access to high-speed internet.</a:t>
          </a:r>
          <a:endParaRPr lang="en-US"/>
        </a:p>
      </dgm:t>
    </dgm:pt>
    <dgm:pt modelId="{19AE2EEC-8115-4CF0-95BF-2DD6BAE8F07F}" type="parTrans" cxnId="{BA2182E4-91F2-4F6A-8DD6-B17084287854}">
      <dgm:prSet/>
      <dgm:spPr/>
      <dgm:t>
        <a:bodyPr/>
        <a:lstStyle/>
        <a:p>
          <a:endParaRPr lang="en-US"/>
        </a:p>
      </dgm:t>
    </dgm:pt>
    <dgm:pt modelId="{0D2FFD19-EDEB-4875-955E-072549BA6521}" type="sibTrans" cxnId="{BA2182E4-91F2-4F6A-8DD6-B17084287854}">
      <dgm:prSet/>
      <dgm:spPr/>
      <dgm:t>
        <a:bodyPr/>
        <a:lstStyle/>
        <a:p>
          <a:endParaRPr lang="en-US"/>
        </a:p>
      </dgm:t>
    </dgm:pt>
    <dgm:pt modelId="{7FB87D25-A644-420F-8C6A-1F18BD992417}">
      <dgm:prSet/>
      <dgm:spPr/>
      <dgm:t>
        <a:bodyPr/>
        <a:lstStyle/>
        <a:p>
          <a:r>
            <a:rPr lang="en-US" b="0" i="0"/>
            <a:t>As a student I want accommodation with study-friendly environments. </a:t>
          </a:r>
          <a:endParaRPr lang="en-US"/>
        </a:p>
      </dgm:t>
    </dgm:pt>
    <dgm:pt modelId="{6756249E-1174-4A42-8E62-07716566CAD7}" type="parTrans" cxnId="{1C0D1D22-00A3-4748-848C-A3A69991C981}">
      <dgm:prSet/>
      <dgm:spPr/>
      <dgm:t>
        <a:bodyPr/>
        <a:lstStyle/>
        <a:p>
          <a:endParaRPr lang="en-US"/>
        </a:p>
      </dgm:t>
    </dgm:pt>
    <dgm:pt modelId="{93BA2C0E-5D09-4274-8778-36DF1EC16B09}" type="sibTrans" cxnId="{1C0D1D22-00A3-4748-848C-A3A69991C981}">
      <dgm:prSet/>
      <dgm:spPr/>
      <dgm:t>
        <a:bodyPr/>
        <a:lstStyle/>
        <a:p>
          <a:endParaRPr lang="en-US"/>
        </a:p>
      </dgm:t>
    </dgm:pt>
    <dgm:pt modelId="{6EC30A63-9161-44D3-B2D1-12911B67DEBF}">
      <dgm:prSet/>
      <dgm:spPr/>
      <dgm:t>
        <a:bodyPr/>
        <a:lstStyle/>
        <a:p>
          <a:r>
            <a:rPr lang="en-US" b="0" i="0"/>
            <a:t>As a student I want accommodation with 24/7 security measures.</a:t>
          </a:r>
          <a:endParaRPr lang="en-US"/>
        </a:p>
      </dgm:t>
    </dgm:pt>
    <dgm:pt modelId="{DC6DD51A-F934-41E2-A46D-471DEA212997}" type="parTrans" cxnId="{95F2FE06-612B-4BB0-A428-474A476D3D66}">
      <dgm:prSet/>
      <dgm:spPr/>
      <dgm:t>
        <a:bodyPr/>
        <a:lstStyle/>
        <a:p>
          <a:endParaRPr lang="en-US"/>
        </a:p>
      </dgm:t>
    </dgm:pt>
    <dgm:pt modelId="{6D42BCD6-C0B5-4070-82BE-B2F8A09AB07A}" type="sibTrans" cxnId="{95F2FE06-612B-4BB0-A428-474A476D3D66}">
      <dgm:prSet/>
      <dgm:spPr/>
      <dgm:t>
        <a:bodyPr/>
        <a:lstStyle/>
        <a:p>
          <a:endParaRPr lang="en-US"/>
        </a:p>
      </dgm:t>
    </dgm:pt>
    <dgm:pt modelId="{BDF61B19-3B77-445F-A14C-43DDECE42D38}">
      <dgm:prSet/>
      <dgm:spPr/>
      <dgm:t>
        <a:bodyPr/>
        <a:lstStyle/>
        <a:p>
          <a:r>
            <a:rPr lang="en-US" b="0" i="0" dirty="0"/>
            <a:t>As a student I want a cheaper accommodation. </a:t>
          </a:r>
          <a:endParaRPr lang="en-US" dirty="0"/>
        </a:p>
      </dgm:t>
    </dgm:pt>
    <dgm:pt modelId="{90CE66E7-7F86-476A-9FC4-53F8CAED5310}" type="parTrans" cxnId="{B3184729-605B-4C7E-8594-80AD312EBE31}">
      <dgm:prSet/>
      <dgm:spPr/>
      <dgm:t>
        <a:bodyPr/>
        <a:lstStyle/>
        <a:p>
          <a:endParaRPr lang="en-US"/>
        </a:p>
      </dgm:t>
    </dgm:pt>
    <dgm:pt modelId="{9065DF67-A170-478C-854F-C1A88652B42D}" type="sibTrans" cxnId="{B3184729-605B-4C7E-8594-80AD312EBE31}">
      <dgm:prSet/>
      <dgm:spPr/>
      <dgm:t>
        <a:bodyPr/>
        <a:lstStyle/>
        <a:p>
          <a:endParaRPr lang="en-US"/>
        </a:p>
      </dgm:t>
    </dgm:pt>
    <dgm:pt modelId="{967E455A-6AF5-4936-A320-E6671DE058C6}">
      <dgm:prSet/>
      <dgm:spPr/>
      <dgm:t>
        <a:bodyPr/>
        <a:lstStyle/>
        <a:p>
          <a:r>
            <a:rPr lang="en-US" b="0" i="0" dirty="0"/>
            <a:t>As a student I want amenities. </a:t>
          </a:r>
          <a:endParaRPr lang="en-US" dirty="0"/>
        </a:p>
      </dgm:t>
    </dgm:pt>
    <dgm:pt modelId="{CBA38C26-3139-416E-BF06-AEBA4C5B702B}" type="parTrans" cxnId="{11A52106-62B7-44D7-94A0-11EF4714EB44}">
      <dgm:prSet/>
      <dgm:spPr/>
      <dgm:t>
        <a:bodyPr/>
        <a:lstStyle/>
        <a:p>
          <a:endParaRPr lang="en-US"/>
        </a:p>
      </dgm:t>
    </dgm:pt>
    <dgm:pt modelId="{147117D7-4854-4203-BAC1-9189A57236CD}" type="sibTrans" cxnId="{11A52106-62B7-44D7-94A0-11EF4714EB44}">
      <dgm:prSet/>
      <dgm:spPr/>
      <dgm:t>
        <a:bodyPr/>
        <a:lstStyle/>
        <a:p>
          <a:endParaRPr lang="en-US"/>
        </a:p>
      </dgm:t>
    </dgm:pt>
    <dgm:pt modelId="{CF56D89C-B608-43AA-992A-75DC2E726A42}">
      <dgm:prSet/>
      <dgm:spPr/>
      <dgm:t>
        <a:bodyPr/>
        <a:lstStyle/>
        <a:p>
          <a:r>
            <a:rPr lang="en-US" b="0" i="0" dirty="0"/>
            <a:t>As a student I want to share room with long term roommates. </a:t>
          </a:r>
          <a:endParaRPr lang="en-US" dirty="0"/>
        </a:p>
      </dgm:t>
    </dgm:pt>
    <dgm:pt modelId="{5592ABC5-2552-47C4-AAC9-13CA1A574910}" type="parTrans" cxnId="{8FBEDAAD-FD00-49EB-85D2-B6E724F7D92B}">
      <dgm:prSet/>
      <dgm:spPr/>
      <dgm:t>
        <a:bodyPr/>
        <a:lstStyle/>
        <a:p>
          <a:endParaRPr lang="en-US"/>
        </a:p>
      </dgm:t>
    </dgm:pt>
    <dgm:pt modelId="{0B1EC52D-14C6-4569-940A-530E8CDC0131}" type="sibTrans" cxnId="{8FBEDAAD-FD00-49EB-85D2-B6E724F7D92B}">
      <dgm:prSet/>
      <dgm:spPr/>
      <dgm:t>
        <a:bodyPr/>
        <a:lstStyle/>
        <a:p>
          <a:endParaRPr lang="en-US"/>
        </a:p>
      </dgm:t>
    </dgm:pt>
    <dgm:pt modelId="{61C1C867-1F1C-4D78-AD2B-0D9109588BD2}">
      <dgm:prSet/>
      <dgm:spPr/>
      <dgm:t>
        <a:bodyPr/>
        <a:lstStyle/>
        <a:p>
          <a:r>
            <a:rPr lang="en-US" b="0" i="0" dirty="0"/>
            <a:t>As a student I want to share accommodation with female roommates.</a:t>
          </a:r>
          <a:endParaRPr lang="en-US" dirty="0"/>
        </a:p>
      </dgm:t>
    </dgm:pt>
    <dgm:pt modelId="{7D0FB014-5250-4B16-A118-1377E869D668}" type="parTrans" cxnId="{0BBAC2B8-5853-40FD-ABD1-E8CCCA936267}">
      <dgm:prSet/>
      <dgm:spPr/>
      <dgm:t>
        <a:bodyPr/>
        <a:lstStyle/>
        <a:p>
          <a:endParaRPr lang="en-US"/>
        </a:p>
      </dgm:t>
    </dgm:pt>
    <dgm:pt modelId="{D2DBC0E0-F777-4C64-8CE3-041E8AA1744A}" type="sibTrans" cxnId="{0BBAC2B8-5853-40FD-ABD1-E8CCCA936267}">
      <dgm:prSet/>
      <dgm:spPr/>
      <dgm:t>
        <a:bodyPr/>
        <a:lstStyle/>
        <a:p>
          <a:endParaRPr lang="en-US"/>
        </a:p>
      </dgm:t>
    </dgm:pt>
    <dgm:pt modelId="{8F3BB4ED-7C15-4CAD-B2D5-0E6CBC6AAD0C}" type="pres">
      <dgm:prSet presAssocID="{F6FEFEF8-CB04-4098-A535-EE0DAE43FCEB}" presName="vert0" presStyleCnt="0">
        <dgm:presLayoutVars>
          <dgm:dir/>
          <dgm:animOne val="branch"/>
          <dgm:animLvl val="lvl"/>
        </dgm:presLayoutVars>
      </dgm:prSet>
      <dgm:spPr/>
    </dgm:pt>
    <dgm:pt modelId="{556F88E9-5576-4984-9E14-6A63AEFE9F2A}" type="pres">
      <dgm:prSet presAssocID="{A1B4CEB9-C836-4563-AC24-A8DB13573C4F}" presName="thickLine" presStyleLbl="alignNode1" presStyleIdx="0" presStyleCnt="13"/>
      <dgm:spPr/>
    </dgm:pt>
    <dgm:pt modelId="{39B3995A-B641-4A7B-AC07-DA29C1DAC81A}" type="pres">
      <dgm:prSet presAssocID="{A1B4CEB9-C836-4563-AC24-A8DB13573C4F}" presName="horz1" presStyleCnt="0"/>
      <dgm:spPr/>
    </dgm:pt>
    <dgm:pt modelId="{814916E7-369B-4115-9204-9C1F83F89D2C}" type="pres">
      <dgm:prSet presAssocID="{A1B4CEB9-C836-4563-AC24-A8DB13573C4F}" presName="tx1" presStyleLbl="revTx" presStyleIdx="0" presStyleCnt="13"/>
      <dgm:spPr/>
    </dgm:pt>
    <dgm:pt modelId="{49C94EAD-745F-4C59-9616-8342A25C3224}" type="pres">
      <dgm:prSet presAssocID="{A1B4CEB9-C836-4563-AC24-A8DB13573C4F}" presName="vert1" presStyleCnt="0"/>
      <dgm:spPr/>
    </dgm:pt>
    <dgm:pt modelId="{005A80CA-5796-42F3-81BB-41F025C660AC}" type="pres">
      <dgm:prSet presAssocID="{53D217D9-A1C8-4206-8CED-D9093A8977AB}" presName="thickLine" presStyleLbl="alignNode1" presStyleIdx="1" presStyleCnt="13"/>
      <dgm:spPr/>
    </dgm:pt>
    <dgm:pt modelId="{14E7F7C5-9738-4F9E-BFA8-E159A1932108}" type="pres">
      <dgm:prSet presAssocID="{53D217D9-A1C8-4206-8CED-D9093A8977AB}" presName="horz1" presStyleCnt="0"/>
      <dgm:spPr/>
    </dgm:pt>
    <dgm:pt modelId="{DF26901C-B308-44A6-B8DD-8FD658F34F19}" type="pres">
      <dgm:prSet presAssocID="{53D217D9-A1C8-4206-8CED-D9093A8977AB}" presName="tx1" presStyleLbl="revTx" presStyleIdx="1" presStyleCnt="13"/>
      <dgm:spPr/>
    </dgm:pt>
    <dgm:pt modelId="{6DB07165-40C7-4F49-9EF5-561D8A1E69E4}" type="pres">
      <dgm:prSet presAssocID="{53D217D9-A1C8-4206-8CED-D9093A8977AB}" presName="vert1" presStyleCnt="0"/>
      <dgm:spPr/>
    </dgm:pt>
    <dgm:pt modelId="{F22E6596-CE07-4344-A14C-7A10FE21236E}" type="pres">
      <dgm:prSet presAssocID="{1E7863EB-B20E-4E0A-9138-A392BC8779C8}" presName="thickLine" presStyleLbl="alignNode1" presStyleIdx="2" presStyleCnt="13"/>
      <dgm:spPr/>
    </dgm:pt>
    <dgm:pt modelId="{49DA0D02-C19F-4AE7-BB88-8A8E13677C52}" type="pres">
      <dgm:prSet presAssocID="{1E7863EB-B20E-4E0A-9138-A392BC8779C8}" presName="horz1" presStyleCnt="0"/>
      <dgm:spPr/>
    </dgm:pt>
    <dgm:pt modelId="{78FA336C-3665-4BDE-984B-A3D873AD7DB4}" type="pres">
      <dgm:prSet presAssocID="{1E7863EB-B20E-4E0A-9138-A392BC8779C8}" presName="tx1" presStyleLbl="revTx" presStyleIdx="2" presStyleCnt="13"/>
      <dgm:spPr/>
    </dgm:pt>
    <dgm:pt modelId="{838C6D94-E0BD-4DDD-AE1E-6CDEDA81CE9C}" type="pres">
      <dgm:prSet presAssocID="{1E7863EB-B20E-4E0A-9138-A392BC8779C8}" presName="vert1" presStyleCnt="0"/>
      <dgm:spPr/>
    </dgm:pt>
    <dgm:pt modelId="{CEF75291-B4CA-4877-8DCD-4AB975ED433F}" type="pres">
      <dgm:prSet presAssocID="{2A5A15C7-C627-4C27-A1E1-8BAA19303B67}" presName="thickLine" presStyleLbl="alignNode1" presStyleIdx="3" presStyleCnt="13"/>
      <dgm:spPr/>
    </dgm:pt>
    <dgm:pt modelId="{BFAB2A8A-5B70-4964-87EE-524DD504DB6B}" type="pres">
      <dgm:prSet presAssocID="{2A5A15C7-C627-4C27-A1E1-8BAA19303B67}" presName="horz1" presStyleCnt="0"/>
      <dgm:spPr/>
    </dgm:pt>
    <dgm:pt modelId="{F3095231-15C8-4473-BCE1-1FC7337D05BC}" type="pres">
      <dgm:prSet presAssocID="{2A5A15C7-C627-4C27-A1E1-8BAA19303B67}" presName="tx1" presStyleLbl="revTx" presStyleIdx="3" presStyleCnt="13"/>
      <dgm:spPr/>
    </dgm:pt>
    <dgm:pt modelId="{5BBA6F68-ED4D-47BA-90D2-EC16BBDB71EA}" type="pres">
      <dgm:prSet presAssocID="{2A5A15C7-C627-4C27-A1E1-8BAA19303B67}" presName="vert1" presStyleCnt="0"/>
      <dgm:spPr/>
    </dgm:pt>
    <dgm:pt modelId="{4A34B384-6765-4677-A1DD-2C5B225F52B8}" type="pres">
      <dgm:prSet presAssocID="{85842EF5-A93D-4B2E-8EA6-7861827E8D0C}" presName="thickLine" presStyleLbl="alignNode1" presStyleIdx="4" presStyleCnt="13"/>
      <dgm:spPr/>
    </dgm:pt>
    <dgm:pt modelId="{96A1A0C5-1422-4106-A5BA-5324F9BC324C}" type="pres">
      <dgm:prSet presAssocID="{85842EF5-A93D-4B2E-8EA6-7861827E8D0C}" presName="horz1" presStyleCnt="0"/>
      <dgm:spPr/>
    </dgm:pt>
    <dgm:pt modelId="{67515BA9-2025-4240-8712-F236B37E2357}" type="pres">
      <dgm:prSet presAssocID="{85842EF5-A93D-4B2E-8EA6-7861827E8D0C}" presName="tx1" presStyleLbl="revTx" presStyleIdx="4" presStyleCnt="13"/>
      <dgm:spPr/>
    </dgm:pt>
    <dgm:pt modelId="{063B50C9-C32A-43A6-B759-A4A93D52F213}" type="pres">
      <dgm:prSet presAssocID="{85842EF5-A93D-4B2E-8EA6-7861827E8D0C}" presName="vert1" presStyleCnt="0"/>
      <dgm:spPr/>
    </dgm:pt>
    <dgm:pt modelId="{8E41DE2B-B29E-4E39-A185-722B68738F41}" type="pres">
      <dgm:prSet presAssocID="{B10C93CD-6E78-46B7-8F90-E2C79FF4B469}" presName="thickLine" presStyleLbl="alignNode1" presStyleIdx="5" presStyleCnt="13"/>
      <dgm:spPr/>
    </dgm:pt>
    <dgm:pt modelId="{B57285CC-74A1-4E7D-A4D1-7E992A47A22E}" type="pres">
      <dgm:prSet presAssocID="{B10C93CD-6E78-46B7-8F90-E2C79FF4B469}" presName="horz1" presStyleCnt="0"/>
      <dgm:spPr/>
    </dgm:pt>
    <dgm:pt modelId="{37216C64-66EA-43C5-BCF9-0016191B57C6}" type="pres">
      <dgm:prSet presAssocID="{B10C93CD-6E78-46B7-8F90-E2C79FF4B469}" presName="tx1" presStyleLbl="revTx" presStyleIdx="5" presStyleCnt="13"/>
      <dgm:spPr/>
    </dgm:pt>
    <dgm:pt modelId="{3C9C7C6D-2238-494C-8EBF-8AC63FE827C4}" type="pres">
      <dgm:prSet presAssocID="{B10C93CD-6E78-46B7-8F90-E2C79FF4B469}" presName="vert1" presStyleCnt="0"/>
      <dgm:spPr/>
    </dgm:pt>
    <dgm:pt modelId="{BBC5142A-07A1-4A85-BA34-1B9C9F2D1D91}" type="pres">
      <dgm:prSet presAssocID="{52C4D185-93EF-4E56-A053-9A68A55FE4CC}" presName="thickLine" presStyleLbl="alignNode1" presStyleIdx="6" presStyleCnt="13"/>
      <dgm:spPr/>
    </dgm:pt>
    <dgm:pt modelId="{04FB5EDF-B624-4911-A611-02A4214C3F30}" type="pres">
      <dgm:prSet presAssocID="{52C4D185-93EF-4E56-A053-9A68A55FE4CC}" presName="horz1" presStyleCnt="0"/>
      <dgm:spPr/>
    </dgm:pt>
    <dgm:pt modelId="{18A030B3-AE47-44AC-B8D6-A58348AE62CB}" type="pres">
      <dgm:prSet presAssocID="{52C4D185-93EF-4E56-A053-9A68A55FE4CC}" presName="tx1" presStyleLbl="revTx" presStyleIdx="6" presStyleCnt="13"/>
      <dgm:spPr/>
    </dgm:pt>
    <dgm:pt modelId="{E45BB61C-EDA0-420F-95A0-BF5DD7CF7E07}" type="pres">
      <dgm:prSet presAssocID="{52C4D185-93EF-4E56-A053-9A68A55FE4CC}" presName="vert1" presStyleCnt="0"/>
      <dgm:spPr/>
    </dgm:pt>
    <dgm:pt modelId="{B6A04C3C-F4C2-4ABE-908F-7E564F077B85}" type="pres">
      <dgm:prSet presAssocID="{7FB87D25-A644-420F-8C6A-1F18BD992417}" presName="thickLine" presStyleLbl="alignNode1" presStyleIdx="7" presStyleCnt="13"/>
      <dgm:spPr/>
    </dgm:pt>
    <dgm:pt modelId="{96C6AB1A-5000-4541-B158-E25F7E83164C}" type="pres">
      <dgm:prSet presAssocID="{7FB87D25-A644-420F-8C6A-1F18BD992417}" presName="horz1" presStyleCnt="0"/>
      <dgm:spPr/>
    </dgm:pt>
    <dgm:pt modelId="{A682A5E0-03E4-4F52-AA37-E5B02D4A8989}" type="pres">
      <dgm:prSet presAssocID="{7FB87D25-A644-420F-8C6A-1F18BD992417}" presName="tx1" presStyleLbl="revTx" presStyleIdx="7" presStyleCnt="13"/>
      <dgm:spPr/>
    </dgm:pt>
    <dgm:pt modelId="{BB67FF5E-30D2-45B6-A381-BB8F1583ABA4}" type="pres">
      <dgm:prSet presAssocID="{7FB87D25-A644-420F-8C6A-1F18BD992417}" presName="vert1" presStyleCnt="0"/>
      <dgm:spPr/>
    </dgm:pt>
    <dgm:pt modelId="{4B2E1664-39DB-4057-825B-28DADA35C971}" type="pres">
      <dgm:prSet presAssocID="{6EC30A63-9161-44D3-B2D1-12911B67DEBF}" presName="thickLine" presStyleLbl="alignNode1" presStyleIdx="8" presStyleCnt="13"/>
      <dgm:spPr/>
    </dgm:pt>
    <dgm:pt modelId="{909FD2FF-F890-4D7F-80B6-4389869F973A}" type="pres">
      <dgm:prSet presAssocID="{6EC30A63-9161-44D3-B2D1-12911B67DEBF}" presName="horz1" presStyleCnt="0"/>
      <dgm:spPr/>
    </dgm:pt>
    <dgm:pt modelId="{FBC2E138-9ED4-4F7F-8F92-EBEF983C97E7}" type="pres">
      <dgm:prSet presAssocID="{6EC30A63-9161-44D3-B2D1-12911B67DEBF}" presName="tx1" presStyleLbl="revTx" presStyleIdx="8" presStyleCnt="13"/>
      <dgm:spPr/>
    </dgm:pt>
    <dgm:pt modelId="{8A9DDDCB-EABE-4315-AC47-5B2AD1EF5543}" type="pres">
      <dgm:prSet presAssocID="{6EC30A63-9161-44D3-B2D1-12911B67DEBF}" presName="vert1" presStyleCnt="0"/>
      <dgm:spPr/>
    </dgm:pt>
    <dgm:pt modelId="{801C2741-6E26-4EAD-B25F-7FC88B105DC3}" type="pres">
      <dgm:prSet presAssocID="{BDF61B19-3B77-445F-A14C-43DDECE42D38}" presName="thickLine" presStyleLbl="alignNode1" presStyleIdx="9" presStyleCnt="13"/>
      <dgm:spPr/>
    </dgm:pt>
    <dgm:pt modelId="{55B624E3-8ADE-4418-9BD2-4EB09F895FEB}" type="pres">
      <dgm:prSet presAssocID="{BDF61B19-3B77-445F-A14C-43DDECE42D38}" presName="horz1" presStyleCnt="0"/>
      <dgm:spPr/>
    </dgm:pt>
    <dgm:pt modelId="{975AA527-F5B9-480B-B78C-0BF54B565B5F}" type="pres">
      <dgm:prSet presAssocID="{BDF61B19-3B77-445F-A14C-43DDECE42D38}" presName="tx1" presStyleLbl="revTx" presStyleIdx="9" presStyleCnt="13"/>
      <dgm:spPr/>
    </dgm:pt>
    <dgm:pt modelId="{EE086339-8D37-4BB9-A5B2-8812F64263DC}" type="pres">
      <dgm:prSet presAssocID="{BDF61B19-3B77-445F-A14C-43DDECE42D38}" presName="vert1" presStyleCnt="0"/>
      <dgm:spPr/>
    </dgm:pt>
    <dgm:pt modelId="{F568F03C-2AF5-4EEB-B225-9CB8F1733981}" type="pres">
      <dgm:prSet presAssocID="{967E455A-6AF5-4936-A320-E6671DE058C6}" presName="thickLine" presStyleLbl="alignNode1" presStyleIdx="10" presStyleCnt="13"/>
      <dgm:spPr/>
    </dgm:pt>
    <dgm:pt modelId="{4FBD9CC6-B50D-4512-B4D6-52A20AD7BD89}" type="pres">
      <dgm:prSet presAssocID="{967E455A-6AF5-4936-A320-E6671DE058C6}" presName="horz1" presStyleCnt="0"/>
      <dgm:spPr/>
    </dgm:pt>
    <dgm:pt modelId="{0F01AD0C-55D4-4099-A209-EE39724491F6}" type="pres">
      <dgm:prSet presAssocID="{967E455A-6AF5-4936-A320-E6671DE058C6}" presName="tx1" presStyleLbl="revTx" presStyleIdx="10" presStyleCnt="13"/>
      <dgm:spPr/>
    </dgm:pt>
    <dgm:pt modelId="{E4ABEBDC-E8F4-43F7-A818-E9C27609770A}" type="pres">
      <dgm:prSet presAssocID="{967E455A-6AF5-4936-A320-E6671DE058C6}" presName="vert1" presStyleCnt="0"/>
      <dgm:spPr/>
    </dgm:pt>
    <dgm:pt modelId="{3D45DE77-526C-4552-BCA1-B5C4433F7E76}" type="pres">
      <dgm:prSet presAssocID="{CF56D89C-B608-43AA-992A-75DC2E726A42}" presName="thickLine" presStyleLbl="alignNode1" presStyleIdx="11" presStyleCnt="13"/>
      <dgm:spPr/>
    </dgm:pt>
    <dgm:pt modelId="{54899793-784C-4B2F-A837-074CAE2C0B2D}" type="pres">
      <dgm:prSet presAssocID="{CF56D89C-B608-43AA-992A-75DC2E726A42}" presName="horz1" presStyleCnt="0"/>
      <dgm:spPr/>
    </dgm:pt>
    <dgm:pt modelId="{3814C38B-93F1-4179-93D4-CA014B57E1B7}" type="pres">
      <dgm:prSet presAssocID="{CF56D89C-B608-43AA-992A-75DC2E726A42}" presName="tx1" presStyleLbl="revTx" presStyleIdx="11" presStyleCnt="13"/>
      <dgm:spPr/>
    </dgm:pt>
    <dgm:pt modelId="{BDC680BA-F201-428C-A19B-802ED1D40D53}" type="pres">
      <dgm:prSet presAssocID="{CF56D89C-B608-43AA-992A-75DC2E726A42}" presName="vert1" presStyleCnt="0"/>
      <dgm:spPr/>
    </dgm:pt>
    <dgm:pt modelId="{C7DFCDB6-489D-4E16-BF5A-29F3C5C734D5}" type="pres">
      <dgm:prSet presAssocID="{61C1C867-1F1C-4D78-AD2B-0D9109588BD2}" presName="thickLine" presStyleLbl="alignNode1" presStyleIdx="12" presStyleCnt="13"/>
      <dgm:spPr/>
    </dgm:pt>
    <dgm:pt modelId="{91822216-61C0-487C-AA5F-196026D7AE85}" type="pres">
      <dgm:prSet presAssocID="{61C1C867-1F1C-4D78-AD2B-0D9109588BD2}" presName="horz1" presStyleCnt="0"/>
      <dgm:spPr/>
    </dgm:pt>
    <dgm:pt modelId="{8ACB2940-4833-45D9-A76F-24B9E508B25A}" type="pres">
      <dgm:prSet presAssocID="{61C1C867-1F1C-4D78-AD2B-0D9109588BD2}" presName="tx1" presStyleLbl="revTx" presStyleIdx="12" presStyleCnt="13"/>
      <dgm:spPr/>
    </dgm:pt>
    <dgm:pt modelId="{9272F47E-9DAC-43C0-80C3-C8C0C797BBDA}" type="pres">
      <dgm:prSet presAssocID="{61C1C867-1F1C-4D78-AD2B-0D9109588BD2}" presName="vert1" presStyleCnt="0"/>
      <dgm:spPr/>
    </dgm:pt>
  </dgm:ptLst>
  <dgm:cxnLst>
    <dgm:cxn modelId="{11A52106-62B7-44D7-94A0-11EF4714EB44}" srcId="{F6FEFEF8-CB04-4098-A535-EE0DAE43FCEB}" destId="{967E455A-6AF5-4936-A320-E6671DE058C6}" srcOrd="10" destOrd="0" parTransId="{CBA38C26-3139-416E-BF06-AEBA4C5B702B}" sibTransId="{147117D7-4854-4203-BAC1-9189A57236CD}"/>
    <dgm:cxn modelId="{95F2FE06-612B-4BB0-A428-474A476D3D66}" srcId="{F6FEFEF8-CB04-4098-A535-EE0DAE43FCEB}" destId="{6EC30A63-9161-44D3-B2D1-12911B67DEBF}" srcOrd="8" destOrd="0" parTransId="{DC6DD51A-F934-41E2-A46D-471DEA212997}" sibTransId="{6D42BCD6-C0B5-4070-82BE-B2F8A09AB07A}"/>
    <dgm:cxn modelId="{DF19C20B-0123-4C5A-9DED-FAD12B87ACBC}" type="presOf" srcId="{2A5A15C7-C627-4C27-A1E1-8BAA19303B67}" destId="{F3095231-15C8-4473-BCE1-1FC7337D05BC}" srcOrd="0" destOrd="0" presId="urn:microsoft.com/office/officeart/2008/layout/LinedList"/>
    <dgm:cxn modelId="{08D1971A-27BB-4976-AAFB-B4F9F6C2276D}" srcId="{F6FEFEF8-CB04-4098-A535-EE0DAE43FCEB}" destId="{85842EF5-A93D-4B2E-8EA6-7861827E8D0C}" srcOrd="4" destOrd="0" parTransId="{1F57D6F8-6E15-4B9A-BC14-6C4A4B1ED99E}" sibTransId="{9532A16F-C6CD-4AFB-B1DA-2D9546D7BBC8}"/>
    <dgm:cxn modelId="{66262E1C-65AE-4E67-BC50-C4A3D044986A}" type="presOf" srcId="{967E455A-6AF5-4936-A320-E6671DE058C6}" destId="{0F01AD0C-55D4-4099-A209-EE39724491F6}" srcOrd="0" destOrd="0" presId="urn:microsoft.com/office/officeart/2008/layout/LinedList"/>
    <dgm:cxn modelId="{81958A1F-45A3-4731-A695-04FB8CF01814}" type="presOf" srcId="{7FB87D25-A644-420F-8C6A-1F18BD992417}" destId="{A682A5E0-03E4-4F52-AA37-E5B02D4A8989}" srcOrd="0" destOrd="0" presId="urn:microsoft.com/office/officeart/2008/layout/LinedList"/>
    <dgm:cxn modelId="{CED67D20-1149-436A-8F2A-FFF2CCC25088}" type="presOf" srcId="{BDF61B19-3B77-445F-A14C-43DDECE42D38}" destId="{975AA527-F5B9-480B-B78C-0BF54B565B5F}" srcOrd="0" destOrd="0" presId="urn:microsoft.com/office/officeart/2008/layout/LinedList"/>
    <dgm:cxn modelId="{1C0D1D22-00A3-4748-848C-A3A69991C981}" srcId="{F6FEFEF8-CB04-4098-A535-EE0DAE43FCEB}" destId="{7FB87D25-A644-420F-8C6A-1F18BD992417}" srcOrd="7" destOrd="0" parTransId="{6756249E-1174-4A42-8E62-07716566CAD7}" sibTransId="{93BA2C0E-5D09-4274-8778-36DF1EC16B09}"/>
    <dgm:cxn modelId="{B3184729-605B-4C7E-8594-80AD312EBE31}" srcId="{F6FEFEF8-CB04-4098-A535-EE0DAE43FCEB}" destId="{BDF61B19-3B77-445F-A14C-43DDECE42D38}" srcOrd="9" destOrd="0" parTransId="{90CE66E7-7F86-476A-9FC4-53F8CAED5310}" sibTransId="{9065DF67-A170-478C-854F-C1A88652B42D}"/>
    <dgm:cxn modelId="{E4AA7664-B11D-44A7-855D-309E3F9BABF7}" type="presOf" srcId="{85842EF5-A93D-4B2E-8EA6-7861827E8D0C}" destId="{67515BA9-2025-4240-8712-F236B37E2357}" srcOrd="0" destOrd="0" presId="urn:microsoft.com/office/officeart/2008/layout/LinedList"/>
    <dgm:cxn modelId="{53FDEB67-294E-4A35-8D1F-99CC30C35E3D}" type="presOf" srcId="{61C1C867-1F1C-4D78-AD2B-0D9109588BD2}" destId="{8ACB2940-4833-45D9-A76F-24B9E508B25A}" srcOrd="0" destOrd="0" presId="urn:microsoft.com/office/officeart/2008/layout/LinedList"/>
    <dgm:cxn modelId="{958CAF49-E0BA-4E21-965F-A58A18B80E0C}" type="presOf" srcId="{53D217D9-A1C8-4206-8CED-D9093A8977AB}" destId="{DF26901C-B308-44A6-B8DD-8FD658F34F19}" srcOrd="0" destOrd="0" presId="urn:microsoft.com/office/officeart/2008/layout/LinedList"/>
    <dgm:cxn modelId="{7B500772-2A98-46D0-AFE8-C34D0D9031DB}" type="presOf" srcId="{F6FEFEF8-CB04-4098-A535-EE0DAE43FCEB}" destId="{8F3BB4ED-7C15-4CAD-B2D5-0E6CBC6AAD0C}" srcOrd="0" destOrd="0" presId="urn:microsoft.com/office/officeart/2008/layout/LinedList"/>
    <dgm:cxn modelId="{260F8C74-BCF4-4BC2-B3DA-A2245C1C1BF6}" srcId="{F6FEFEF8-CB04-4098-A535-EE0DAE43FCEB}" destId="{1E7863EB-B20E-4E0A-9138-A392BC8779C8}" srcOrd="2" destOrd="0" parTransId="{AA39C7A6-AACD-4246-8B9D-6EBBDD503F03}" sibTransId="{6A1C9B1D-9928-42E8-9CDE-CC897AA91C97}"/>
    <dgm:cxn modelId="{59A5D589-FD7C-4746-8EA9-AC01E1C4FA32}" type="presOf" srcId="{52C4D185-93EF-4E56-A053-9A68A55FE4CC}" destId="{18A030B3-AE47-44AC-B8D6-A58348AE62CB}" srcOrd="0" destOrd="0" presId="urn:microsoft.com/office/officeart/2008/layout/LinedList"/>
    <dgm:cxn modelId="{8FBEDAAD-FD00-49EB-85D2-B6E724F7D92B}" srcId="{F6FEFEF8-CB04-4098-A535-EE0DAE43FCEB}" destId="{CF56D89C-B608-43AA-992A-75DC2E726A42}" srcOrd="11" destOrd="0" parTransId="{5592ABC5-2552-47C4-AAC9-13CA1A574910}" sibTransId="{0B1EC52D-14C6-4569-940A-530E8CDC0131}"/>
    <dgm:cxn modelId="{4882E2B6-FB1D-4C6A-B244-121BECF0CD46}" type="presOf" srcId="{CF56D89C-B608-43AA-992A-75DC2E726A42}" destId="{3814C38B-93F1-4179-93D4-CA014B57E1B7}" srcOrd="0" destOrd="0" presId="urn:microsoft.com/office/officeart/2008/layout/LinedList"/>
    <dgm:cxn modelId="{0BBAC2B8-5853-40FD-ABD1-E8CCCA936267}" srcId="{F6FEFEF8-CB04-4098-A535-EE0DAE43FCEB}" destId="{61C1C867-1F1C-4D78-AD2B-0D9109588BD2}" srcOrd="12" destOrd="0" parTransId="{7D0FB014-5250-4B16-A118-1377E869D668}" sibTransId="{D2DBC0E0-F777-4C64-8CE3-041E8AA1744A}"/>
    <dgm:cxn modelId="{B4FF16C6-6F4F-4112-BCA2-6866D5948009}" type="presOf" srcId="{1E7863EB-B20E-4E0A-9138-A392BC8779C8}" destId="{78FA336C-3665-4BDE-984B-A3D873AD7DB4}" srcOrd="0" destOrd="0" presId="urn:microsoft.com/office/officeart/2008/layout/LinedList"/>
    <dgm:cxn modelId="{27EE87C6-66FD-486C-A8A2-21982CD3914D}" srcId="{F6FEFEF8-CB04-4098-A535-EE0DAE43FCEB}" destId="{B10C93CD-6E78-46B7-8F90-E2C79FF4B469}" srcOrd="5" destOrd="0" parTransId="{1C303BA8-1C4C-4CA0-8B82-9432263742D9}" sibTransId="{56C6BDE5-6254-4626-A63F-2AD942B4507B}"/>
    <dgm:cxn modelId="{143AEEC7-3DCF-4CF3-96BD-E417CEF4E5AE}" srcId="{F6FEFEF8-CB04-4098-A535-EE0DAE43FCEB}" destId="{2A5A15C7-C627-4C27-A1E1-8BAA19303B67}" srcOrd="3" destOrd="0" parTransId="{3A17B71A-2A5C-4C39-9031-52E4F05D9B02}" sibTransId="{6F4ED758-25CD-4160-A881-BE51DD5728EA}"/>
    <dgm:cxn modelId="{59E4ACC8-F58C-423B-9FF5-74BB28D65820}" type="presOf" srcId="{6EC30A63-9161-44D3-B2D1-12911B67DEBF}" destId="{FBC2E138-9ED4-4F7F-8F92-EBEF983C97E7}" srcOrd="0" destOrd="0" presId="urn:microsoft.com/office/officeart/2008/layout/LinedList"/>
    <dgm:cxn modelId="{FC1275CD-6482-4602-8BCC-10B510ED7B30}" type="presOf" srcId="{A1B4CEB9-C836-4563-AC24-A8DB13573C4F}" destId="{814916E7-369B-4115-9204-9C1F83F89D2C}" srcOrd="0" destOrd="0" presId="urn:microsoft.com/office/officeart/2008/layout/LinedList"/>
    <dgm:cxn modelId="{12E943D2-71A2-4EAA-B533-BA6D63C131CD}" srcId="{F6FEFEF8-CB04-4098-A535-EE0DAE43FCEB}" destId="{53D217D9-A1C8-4206-8CED-D9093A8977AB}" srcOrd="1" destOrd="0" parTransId="{4A9A6E3F-3858-45D5-BFF4-4273687B01B8}" sibTransId="{022DD783-E938-4B38-BAA2-5DCEBCCE5021}"/>
    <dgm:cxn modelId="{BA2182E4-91F2-4F6A-8DD6-B17084287854}" srcId="{F6FEFEF8-CB04-4098-A535-EE0DAE43FCEB}" destId="{52C4D185-93EF-4E56-A053-9A68A55FE4CC}" srcOrd="6" destOrd="0" parTransId="{19AE2EEC-8115-4CF0-95BF-2DD6BAE8F07F}" sibTransId="{0D2FFD19-EDEB-4875-955E-072549BA6521}"/>
    <dgm:cxn modelId="{5C1878F8-E1EC-44E1-99D3-F25B157FABD7}" srcId="{F6FEFEF8-CB04-4098-A535-EE0DAE43FCEB}" destId="{A1B4CEB9-C836-4563-AC24-A8DB13573C4F}" srcOrd="0" destOrd="0" parTransId="{9E81570E-FDED-4526-B664-D5EA437AEBBE}" sibTransId="{8413CA16-06C1-4F8B-A69B-69E19F14B1B3}"/>
    <dgm:cxn modelId="{037C76FE-57D4-4CC4-8A9C-E272EAB56901}" type="presOf" srcId="{B10C93CD-6E78-46B7-8F90-E2C79FF4B469}" destId="{37216C64-66EA-43C5-BCF9-0016191B57C6}" srcOrd="0" destOrd="0" presId="urn:microsoft.com/office/officeart/2008/layout/LinedList"/>
    <dgm:cxn modelId="{BB4C0094-22EC-420B-96E8-A53BCA9DC827}" type="presParOf" srcId="{8F3BB4ED-7C15-4CAD-B2D5-0E6CBC6AAD0C}" destId="{556F88E9-5576-4984-9E14-6A63AEFE9F2A}" srcOrd="0" destOrd="0" presId="urn:microsoft.com/office/officeart/2008/layout/LinedList"/>
    <dgm:cxn modelId="{BE3D6428-781B-4239-A8D5-A28BBD745AD8}" type="presParOf" srcId="{8F3BB4ED-7C15-4CAD-B2D5-0E6CBC6AAD0C}" destId="{39B3995A-B641-4A7B-AC07-DA29C1DAC81A}" srcOrd="1" destOrd="0" presId="urn:microsoft.com/office/officeart/2008/layout/LinedList"/>
    <dgm:cxn modelId="{593391B2-5636-4901-9009-E257B1D42DEF}" type="presParOf" srcId="{39B3995A-B641-4A7B-AC07-DA29C1DAC81A}" destId="{814916E7-369B-4115-9204-9C1F83F89D2C}" srcOrd="0" destOrd="0" presId="urn:microsoft.com/office/officeart/2008/layout/LinedList"/>
    <dgm:cxn modelId="{F439DC87-6708-4B18-A255-80A6E4CE414C}" type="presParOf" srcId="{39B3995A-B641-4A7B-AC07-DA29C1DAC81A}" destId="{49C94EAD-745F-4C59-9616-8342A25C3224}" srcOrd="1" destOrd="0" presId="urn:microsoft.com/office/officeart/2008/layout/LinedList"/>
    <dgm:cxn modelId="{69E2B579-48D2-4702-8F01-21420B15A47D}" type="presParOf" srcId="{8F3BB4ED-7C15-4CAD-B2D5-0E6CBC6AAD0C}" destId="{005A80CA-5796-42F3-81BB-41F025C660AC}" srcOrd="2" destOrd="0" presId="urn:microsoft.com/office/officeart/2008/layout/LinedList"/>
    <dgm:cxn modelId="{738A7AC8-F056-4BC9-8A3B-F800863C23CE}" type="presParOf" srcId="{8F3BB4ED-7C15-4CAD-B2D5-0E6CBC6AAD0C}" destId="{14E7F7C5-9738-4F9E-BFA8-E159A1932108}" srcOrd="3" destOrd="0" presId="urn:microsoft.com/office/officeart/2008/layout/LinedList"/>
    <dgm:cxn modelId="{B29D61FE-897E-4672-8040-701CED690705}" type="presParOf" srcId="{14E7F7C5-9738-4F9E-BFA8-E159A1932108}" destId="{DF26901C-B308-44A6-B8DD-8FD658F34F19}" srcOrd="0" destOrd="0" presId="urn:microsoft.com/office/officeart/2008/layout/LinedList"/>
    <dgm:cxn modelId="{BC2CC615-101D-4B73-8824-744379E68EE8}" type="presParOf" srcId="{14E7F7C5-9738-4F9E-BFA8-E159A1932108}" destId="{6DB07165-40C7-4F49-9EF5-561D8A1E69E4}" srcOrd="1" destOrd="0" presId="urn:microsoft.com/office/officeart/2008/layout/LinedList"/>
    <dgm:cxn modelId="{4658A060-7381-420B-B0CF-FDAADA76E9DF}" type="presParOf" srcId="{8F3BB4ED-7C15-4CAD-B2D5-0E6CBC6AAD0C}" destId="{F22E6596-CE07-4344-A14C-7A10FE21236E}" srcOrd="4" destOrd="0" presId="urn:microsoft.com/office/officeart/2008/layout/LinedList"/>
    <dgm:cxn modelId="{A50AB3BF-99FF-4F9F-AB37-4B63940982A4}" type="presParOf" srcId="{8F3BB4ED-7C15-4CAD-B2D5-0E6CBC6AAD0C}" destId="{49DA0D02-C19F-4AE7-BB88-8A8E13677C52}" srcOrd="5" destOrd="0" presId="urn:microsoft.com/office/officeart/2008/layout/LinedList"/>
    <dgm:cxn modelId="{1E01FF6D-B5A8-4175-A863-89D42D172C83}" type="presParOf" srcId="{49DA0D02-C19F-4AE7-BB88-8A8E13677C52}" destId="{78FA336C-3665-4BDE-984B-A3D873AD7DB4}" srcOrd="0" destOrd="0" presId="urn:microsoft.com/office/officeart/2008/layout/LinedList"/>
    <dgm:cxn modelId="{C67243C8-FBDD-4CF9-B928-08F40615BBB3}" type="presParOf" srcId="{49DA0D02-C19F-4AE7-BB88-8A8E13677C52}" destId="{838C6D94-E0BD-4DDD-AE1E-6CDEDA81CE9C}" srcOrd="1" destOrd="0" presId="urn:microsoft.com/office/officeart/2008/layout/LinedList"/>
    <dgm:cxn modelId="{0124F883-6078-4823-85D7-8618F3755CBF}" type="presParOf" srcId="{8F3BB4ED-7C15-4CAD-B2D5-0E6CBC6AAD0C}" destId="{CEF75291-B4CA-4877-8DCD-4AB975ED433F}" srcOrd="6" destOrd="0" presId="urn:microsoft.com/office/officeart/2008/layout/LinedList"/>
    <dgm:cxn modelId="{270E64A2-BD9E-4CBD-8357-EE5932C80966}" type="presParOf" srcId="{8F3BB4ED-7C15-4CAD-B2D5-0E6CBC6AAD0C}" destId="{BFAB2A8A-5B70-4964-87EE-524DD504DB6B}" srcOrd="7" destOrd="0" presId="urn:microsoft.com/office/officeart/2008/layout/LinedList"/>
    <dgm:cxn modelId="{1B82DE12-9C36-4050-83AD-9B1102F26683}" type="presParOf" srcId="{BFAB2A8A-5B70-4964-87EE-524DD504DB6B}" destId="{F3095231-15C8-4473-BCE1-1FC7337D05BC}" srcOrd="0" destOrd="0" presId="urn:microsoft.com/office/officeart/2008/layout/LinedList"/>
    <dgm:cxn modelId="{EA56515B-E598-46F9-A390-A4C23A37652E}" type="presParOf" srcId="{BFAB2A8A-5B70-4964-87EE-524DD504DB6B}" destId="{5BBA6F68-ED4D-47BA-90D2-EC16BBDB71EA}" srcOrd="1" destOrd="0" presId="urn:microsoft.com/office/officeart/2008/layout/LinedList"/>
    <dgm:cxn modelId="{9A7ABDA3-F8BD-4B6B-A873-E7C6F36743E8}" type="presParOf" srcId="{8F3BB4ED-7C15-4CAD-B2D5-0E6CBC6AAD0C}" destId="{4A34B384-6765-4677-A1DD-2C5B225F52B8}" srcOrd="8" destOrd="0" presId="urn:microsoft.com/office/officeart/2008/layout/LinedList"/>
    <dgm:cxn modelId="{17BC5549-8D96-4766-9FAB-8299171EE989}" type="presParOf" srcId="{8F3BB4ED-7C15-4CAD-B2D5-0E6CBC6AAD0C}" destId="{96A1A0C5-1422-4106-A5BA-5324F9BC324C}" srcOrd="9" destOrd="0" presId="urn:microsoft.com/office/officeart/2008/layout/LinedList"/>
    <dgm:cxn modelId="{899812A1-0D32-4554-B61E-D46DDDEDFE87}" type="presParOf" srcId="{96A1A0C5-1422-4106-A5BA-5324F9BC324C}" destId="{67515BA9-2025-4240-8712-F236B37E2357}" srcOrd="0" destOrd="0" presId="urn:microsoft.com/office/officeart/2008/layout/LinedList"/>
    <dgm:cxn modelId="{E020E132-B50E-4AB1-BBBD-57A2B11A7A2D}" type="presParOf" srcId="{96A1A0C5-1422-4106-A5BA-5324F9BC324C}" destId="{063B50C9-C32A-43A6-B759-A4A93D52F213}" srcOrd="1" destOrd="0" presId="urn:microsoft.com/office/officeart/2008/layout/LinedList"/>
    <dgm:cxn modelId="{1B934183-E600-4359-88E0-667125D65D5C}" type="presParOf" srcId="{8F3BB4ED-7C15-4CAD-B2D5-0E6CBC6AAD0C}" destId="{8E41DE2B-B29E-4E39-A185-722B68738F41}" srcOrd="10" destOrd="0" presId="urn:microsoft.com/office/officeart/2008/layout/LinedList"/>
    <dgm:cxn modelId="{46D92BC6-5E5C-4E29-915A-96B431130A3D}" type="presParOf" srcId="{8F3BB4ED-7C15-4CAD-B2D5-0E6CBC6AAD0C}" destId="{B57285CC-74A1-4E7D-A4D1-7E992A47A22E}" srcOrd="11" destOrd="0" presId="urn:microsoft.com/office/officeart/2008/layout/LinedList"/>
    <dgm:cxn modelId="{26DF8DFD-D8BD-4B91-8074-543176CEB674}" type="presParOf" srcId="{B57285CC-74A1-4E7D-A4D1-7E992A47A22E}" destId="{37216C64-66EA-43C5-BCF9-0016191B57C6}" srcOrd="0" destOrd="0" presId="urn:microsoft.com/office/officeart/2008/layout/LinedList"/>
    <dgm:cxn modelId="{7564786A-53A0-4960-89B0-241F5A106035}" type="presParOf" srcId="{B57285CC-74A1-4E7D-A4D1-7E992A47A22E}" destId="{3C9C7C6D-2238-494C-8EBF-8AC63FE827C4}" srcOrd="1" destOrd="0" presId="urn:microsoft.com/office/officeart/2008/layout/LinedList"/>
    <dgm:cxn modelId="{2208E262-9D24-446F-B8E2-A9168A68ECDC}" type="presParOf" srcId="{8F3BB4ED-7C15-4CAD-B2D5-0E6CBC6AAD0C}" destId="{BBC5142A-07A1-4A85-BA34-1B9C9F2D1D91}" srcOrd="12" destOrd="0" presId="urn:microsoft.com/office/officeart/2008/layout/LinedList"/>
    <dgm:cxn modelId="{34737E8F-B412-40C0-B5FA-F8952FE891AA}" type="presParOf" srcId="{8F3BB4ED-7C15-4CAD-B2D5-0E6CBC6AAD0C}" destId="{04FB5EDF-B624-4911-A611-02A4214C3F30}" srcOrd="13" destOrd="0" presId="urn:microsoft.com/office/officeart/2008/layout/LinedList"/>
    <dgm:cxn modelId="{B190F96A-F0BE-4137-9224-0F2688BB4DCD}" type="presParOf" srcId="{04FB5EDF-B624-4911-A611-02A4214C3F30}" destId="{18A030B3-AE47-44AC-B8D6-A58348AE62CB}" srcOrd="0" destOrd="0" presId="urn:microsoft.com/office/officeart/2008/layout/LinedList"/>
    <dgm:cxn modelId="{D7D619E6-7F4E-4EC2-8C1A-03DC98D0E70D}" type="presParOf" srcId="{04FB5EDF-B624-4911-A611-02A4214C3F30}" destId="{E45BB61C-EDA0-420F-95A0-BF5DD7CF7E07}" srcOrd="1" destOrd="0" presId="urn:microsoft.com/office/officeart/2008/layout/LinedList"/>
    <dgm:cxn modelId="{177C77B9-6423-4B59-B9BC-D3D70CECAF56}" type="presParOf" srcId="{8F3BB4ED-7C15-4CAD-B2D5-0E6CBC6AAD0C}" destId="{B6A04C3C-F4C2-4ABE-908F-7E564F077B85}" srcOrd="14" destOrd="0" presId="urn:microsoft.com/office/officeart/2008/layout/LinedList"/>
    <dgm:cxn modelId="{6085F409-706B-4B12-84FD-4CFBB0FE6822}" type="presParOf" srcId="{8F3BB4ED-7C15-4CAD-B2D5-0E6CBC6AAD0C}" destId="{96C6AB1A-5000-4541-B158-E25F7E83164C}" srcOrd="15" destOrd="0" presId="urn:microsoft.com/office/officeart/2008/layout/LinedList"/>
    <dgm:cxn modelId="{970C6237-6C03-4D39-8CA8-9BE71B2D6261}" type="presParOf" srcId="{96C6AB1A-5000-4541-B158-E25F7E83164C}" destId="{A682A5E0-03E4-4F52-AA37-E5B02D4A8989}" srcOrd="0" destOrd="0" presId="urn:microsoft.com/office/officeart/2008/layout/LinedList"/>
    <dgm:cxn modelId="{3B336B26-A45F-4C35-B76A-8F65DF543B4D}" type="presParOf" srcId="{96C6AB1A-5000-4541-B158-E25F7E83164C}" destId="{BB67FF5E-30D2-45B6-A381-BB8F1583ABA4}" srcOrd="1" destOrd="0" presId="urn:microsoft.com/office/officeart/2008/layout/LinedList"/>
    <dgm:cxn modelId="{7F58450C-75AC-49BF-9924-50EC34462E59}" type="presParOf" srcId="{8F3BB4ED-7C15-4CAD-B2D5-0E6CBC6AAD0C}" destId="{4B2E1664-39DB-4057-825B-28DADA35C971}" srcOrd="16" destOrd="0" presId="urn:microsoft.com/office/officeart/2008/layout/LinedList"/>
    <dgm:cxn modelId="{62B733F8-D823-4459-8223-DCBE35AFFBF8}" type="presParOf" srcId="{8F3BB4ED-7C15-4CAD-B2D5-0E6CBC6AAD0C}" destId="{909FD2FF-F890-4D7F-80B6-4389869F973A}" srcOrd="17" destOrd="0" presId="urn:microsoft.com/office/officeart/2008/layout/LinedList"/>
    <dgm:cxn modelId="{C8485998-F359-4082-BAE7-BE1E96DD7D80}" type="presParOf" srcId="{909FD2FF-F890-4D7F-80B6-4389869F973A}" destId="{FBC2E138-9ED4-4F7F-8F92-EBEF983C97E7}" srcOrd="0" destOrd="0" presId="urn:microsoft.com/office/officeart/2008/layout/LinedList"/>
    <dgm:cxn modelId="{869A857D-2C40-40FC-86DA-B8866D5FC7DE}" type="presParOf" srcId="{909FD2FF-F890-4D7F-80B6-4389869F973A}" destId="{8A9DDDCB-EABE-4315-AC47-5B2AD1EF5543}" srcOrd="1" destOrd="0" presId="urn:microsoft.com/office/officeart/2008/layout/LinedList"/>
    <dgm:cxn modelId="{C885B834-78F3-4087-AAED-47246487C070}" type="presParOf" srcId="{8F3BB4ED-7C15-4CAD-B2D5-0E6CBC6AAD0C}" destId="{801C2741-6E26-4EAD-B25F-7FC88B105DC3}" srcOrd="18" destOrd="0" presId="urn:microsoft.com/office/officeart/2008/layout/LinedList"/>
    <dgm:cxn modelId="{44CF8FDE-8A53-47B5-8801-C930664B6590}" type="presParOf" srcId="{8F3BB4ED-7C15-4CAD-B2D5-0E6CBC6AAD0C}" destId="{55B624E3-8ADE-4418-9BD2-4EB09F895FEB}" srcOrd="19" destOrd="0" presId="urn:microsoft.com/office/officeart/2008/layout/LinedList"/>
    <dgm:cxn modelId="{68A6F7F2-070A-4D05-8DCA-60680B8905A5}" type="presParOf" srcId="{55B624E3-8ADE-4418-9BD2-4EB09F895FEB}" destId="{975AA527-F5B9-480B-B78C-0BF54B565B5F}" srcOrd="0" destOrd="0" presId="urn:microsoft.com/office/officeart/2008/layout/LinedList"/>
    <dgm:cxn modelId="{CC82CC16-E04A-4595-B073-79C94F050A05}" type="presParOf" srcId="{55B624E3-8ADE-4418-9BD2-4EB09F895FEB}" destId="{EE086339-8D37-4BB9-A5B2-8812F64263DC}" srcOrd="1" destOrd="0" presId="urn:microsoft.com/office/officeart/2008/layout/LinedList"/>
    <dgm:cxn modelId="{48F3EA25-E44B-4239-A222-D7468BF352B6}" type="presParOf" srcId="{8F3BB4ED-7C15-4CAD-B2D5-0E6CBC6AAD0C}" destId="{F568F03C-2AF5-4EEB-B225-9CB8F1733981}" srcOrd="20" destOrd="0" presId="urn:microsoft.com/office/officeart/2008/layout/LinedList"/>
    <dgm:cxn modelId="{E916A6C1-FF15-4EBC-AFB3-7F4CF2E57D3D}" type="presParOf" srcId="{8F3BB4ED-7C15-4CAD-B2D5-0E6CBC6AAD0C}" destId="{4FBD9CC6-B50D-4512-B4D6-52A20AD7BD89}" srcOrd="21" destOrd="0" presId="urn:microsoft.com/office/officeart/2008/layout/LinedList"/>
    <dgm:cxn modelId="{1EB3A91F-376E-499C-BBF7-5E83EC724AA6}" type="presParOf" srcId="{4FBD9CC6-B50D-4512-B4D6-52A20AD7BD89}" destId="{0F01AD0C-55D4-4099-A209-EE39724491F6}" srcOrd="0" destOrd="0" presId="urn:microsoft.com/office/officeart/2008/layout/LinedList"/>
    <dgm:cxn modelId="{E90A0262-3870-4E42-A247-95163BFA592D}" type="presParOf" srcId="{4FBD9CC6-B50D-4512-B4D6-52A20AD7BD89}" destId="{E4ABEBDC-E8F4-43F7-A818-E9C27609770A}" srcOrd="1" destOrd="0" presId="urn:microsoft.com/office/officeart/2008/layout/LinedList"/>
    <dgm:cxn modelId="{7DFFEE96-607D-4EA0-83E3-836CF2EA80EE}" type="presParOf" srcId="{8F3BB4ED-7C15-4CAD-B2D5-0E6CBC6AAD0C}" destId="{3D45DE77-526C-4552-BCA1-B5C4433F7E76}" srcOrd="22" destOrd="0" presId="urn:microsoft.com/office/officeart/2008/layout/LinedList"/>
    <dgm:cxn modelId="{00808B23-5509-49BD-A58E-80A6A245AE86}" type="presParOf" srcId="{8F3BB4ED-7C15-4CAD-B2D5-0E6CBC6AAD0C}" destId="{54899793-784C-4B2F-A837-074CAE2C0B2D}" srcOrd="23" destOrd="0" presId="urn:microsoft.com/office/officeart/2008/layout/LinedList"/>
    <dgm:cxn modelId="{7DD17B58-9D3F-4357-92D8-753AB3EA9746}" type="presParOf" srcId="{54899793-784C-4B2F-A837-074CAE2C0B2D}" destId="{3814C38B-93F1-4179-93D4-CA014B57E1B7}" srcOrd="0" destOrd="0" presId="urn:microsoft.com/office/officeart/2008/layout/LinedList"/>
    <dgm:cxn modelId="{BB33C694-E4E0-4785-B023-90CA3163D3DA}" type="presParOf" srcId="{54899793-784C-4B2F-A837-074CAE2C0B2D}" destId="{BDC680BA-F201-428C-A19B-802ED1D40D53}" srcOrd="1" destOrd="0" presId="urn:microsoft.com/office/officeart/2008/layout/LinedList"/>
    <dgm:cxn modelId="{76D54E64-4E59-4B4A-8F41-C272D396085B}" type="presParOf" srcId="{8F3BB4ED-7C15-4CAD-B2D5-0E6CBC6AAD0C}" destId="{C7DFCDB6-489D-4E16-BF5A-29F3C5C734D5}" srcOrd="24" destOrd="0" presId="urn:microsoft.com/office/officeart/2008/layout/LinedList"/>
    <dgm:cxn modelId="{8FBB5E19-0F35-40B6-B8BB-4B801BDEAFA3}" type="presParOf" srcId="{8F3BB4ED-7C15-4CAD-B2D5-0E6CBC6AAD0C}" destId="{91822216-61C0-487C-AA5F-196026D7AE85}" srcOrd="25" destOrd="0" presId="urn:microsoft.com/office/officeart/2008/layout/LinedList"/>
    <dgm:cxn modelId="{EC1B806B-93A0-4803-BB3E-0124C4234BCD}" type="presParOf" srcId="{91822216-61C0-487C-AA5F-196026D7AE85}" destId="{8ACB2940-4833-45D9-A76F-24B9E508B25A}" srcOrd="0" destOrd="0" presId="urn:microsoft.com/office/officeart/2008/layout/LinedList"/>
    <dgm:cxn modelId="{D4CC6808-BDCC-49DF-A563-E41114321F9A}" type="presParOf" srcId="{91822216-61C0-487C-AA5F-196026D7AE85}" destId="{9272F47E-9DAC-43C0-80C3-C8C0C797BBDA}"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6F88E9-5576-4984-9E14-6A63AEFE9F2A}">
      <dsp:nvSpPr>
        <dsp:cNvPr id="0" name=""/>
        <dsp:cNvSpPr/>
      </dsp:nvSpPr>
      <dsp:spPr>
        <a:xfrm>
          <a:off x="0" y="457"/>
          <a:ext cx="10515600"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14916E7-369B-4115-9204-9C1F83F89D2C}">
      <dsp:nvSpPr>
        <dsp:cNvPr id="0" name=""/>
        <dsp:cNvSpPr/>
      </dsp:nvSpPr>
      <dsp:spPr>
        <a:xfrm>
          <a:off x="0" y="457"/>
          <a:ext cx="10515600" cy="2879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kern="1200" dirty="0"/>
            <a:t>A</a:t>
          </a:r>
          <a:r>
            <a:rPr lang="en-US" sz="1300" b="0" i="0" kern="1200" dirty="0"/>
            <a:t>s a student I want vegetarian roommates. </a:t>
          </a:r>
          <a:endParaRPr lang="en-US" sz="1300" kern="1200" dirty="0"/>
        </a:p>
      </dsp:txBody>
      <dsp:txXfrm>
        <a:off x="0" y="457"/>
        <a:ext cx="10515600" cy="287999"/>
      </dsp:txXfrm>
    </dsp:sp>
    <dsp:sp modelId="{005A80CA-5796-42F3-81BB-41F025C660AC}">
      <dsp:nvSpPr>
        <dsp:cNvPr id="0" name=""/>
        <dsp:cNvSpPr/>
      </dsp:nvSpPr>
      <dsp:spPr>
        <a:xfrm>
          <a:off x="0" y="288456"/>
          <a:ext cx="10515600"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F26901C-B308-44A6-B8DD-8FD658F34F19}">
      <dsp:nvSpPr>
        <dsp:cNvPr id="0" name=""/>
        <dsp:cNvSpPr/>
      </dsp:nvSpPr>
      <dsp:spPr>
        <a:xfrm>
          <a:off x="0" y="288456"/>
          <a:ext cx="10515600" cy="2879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kern="1200"/>
            <a:t>A</a:t>
          </a:r>
          <a:r>
            <a:rPr lang="en-US" sz="1300" b="0" i="0" kern="1200"/>
            <a:t>s a student I want accommodation with students from NYU.</a:t>
          </a:r>
          <a:endParaRPr lang="en-US" sz="1300" kern="1200"/>
        </a:p>
      </dsp:txBody>
      <dsp:txXfrm>
        <a:off x="0" y="288456"/>
        <a:ext cx="10515600" cy="287999"/>
      </dsp:txXfrm>
    </dsp:sp>
    <dsp:sp modelId="{F22E6596-CE07-4344-A14C-7A10FE21236E}">
      <dsp:nvSpPr>
        <dsp:cNvPr id="0" name=""/>
        <dsp:cNvSpPr/>
      </dsp:nvSpPr>
      <dsp:spPr>
        <a:xfrm>
          <a:off x="0" y="576456"/>
          <a:ext cx="10515600"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8FA336C-3665-4BDE-984B-A3D873AD7DB4}">
      <dsp:nvSpPr>
        <dsp:cNvPr id="0" name=""/>
        <dsp:cNvSpPr/>
      </dsp:nvSpPr>
      <dsp:spPr>
        <a:xfrm>
          <a:off x="0" y="576456"/>
          <a:ext cx="10515600" cy="2879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kern="1200" dirty="0"/>
            <a:t>A</a:t>
          </a:r>
          <a:r>
            <a:rPr lang="en-US" sz="1300" b="0" i="0" kern="1200" dirty="0"/>
            <a:t>s a student I want public transport close to the accommodation.</a:t>
          </a:r>
          <a:endParaRPr lang="en-US" sz="1300" kern="1200" dirty="0"/>
        </a:p>
      </dsp:txBody>
      <dsp:txXfrm>
        <a:off x="0" y="576456"/>
        <a:ext cx="10515600" cy="287999"/>
      </dsp:txXfrm>
    </dsp:sp>
    <dsp:sp modelId="{CEF75291-B4CA-4877-8DCD-4AB975ED433F}">
      <dsp:nvSpPr>
        <dsp:cNvPr id="0" name=""/>
        <dsp:cNvSpPr/>
      </dsp:nvSpPr>
      <dsp:spPr>
        <a:xfrm>
          <a:off x="0" y="864456"/>
          <a:ext cx="10515600"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3095231-15C8-4473-BCE1-1FC7337D05BC}">
      <dsp:nvSpPr>
        <dsp:cNvPr id="0" name=""/>
        <dsp:cNvSpPr/>
      </dsp:nvSpPr>
      <dsp:spPr>
        <a:xfrm>
          <a:off x="0" y="864456"/>
          <a:ext cx="10515600" cy="2879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kern="1200"/>
            <a:t>A</a:t>
          </a:r>
          <a:r>
            <a:rPr lang="en-US" sz="1300" b="0" i="0" kern="1200"/>
            <a:t>s a student I want groceries near by. </a:t>
          </a:r>
          <a:endParaRPr lang="en-US" sz="1300" kern="1200"/>
        </a:p>
      </dsp:txBody>
      <dsp:txXfrm>
        <a:off x="0" y="864456"/>
        <a:ext cx="10515600" cy="287999"/>
      </dsp:txXfrm>
    </dsp:sp>
    <dsp:sp modelId="{4A34B384-6765-4677-A1DD-2C5B225F52B8}">
      <dsp:nvSpPr>
        <dsp:cNvPr id="0" name=""/>
        <dsp:cNvSpPr/>
      </dsp:nvSpPr>
      <dsp:spPr>
        <a:xfrm>
          <a:off x="0" y="1152456"/>
          <a:ext cx="10515600"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7515BA9-2025-4240-8712-F236B37E2357}">
      <dsp:nvSpPr>
        <dsp:cNvPr id="0" name=""/>
        <dsp:cNvSpPr/>
      </dsp:nvSpPr>
      <dsp:spPr>
        <a:xfrm>
          <a:off x="0" y="1152456"/>
          <a:ext cx="10515600" cy="2879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kern="1200"/>
            <a:t>A</a:t>
          </a:r>
          <a:r>
            <a:rPr lang="en-US" sz="1300" b="0" i="0" kern="1200"/>
            <a:t>s a student I want a private room.</a:t>
          </a:r>
          <a:endParaRPr lang="en-US" sz="1300" kern="1200"/>
        </a:p>
      </dsp:txBody>
      <dsp:txXfrm>
        <a:off x="0" y="1152456"/>
        <a:ext cx="10515600" cy="287999"/>
      </dsp:txXfrm>
    </dsp:sp>
    <dsp:sp modelId="{8E41DE2B-B29E-4E39-A185-722B68738F41}">
      <dsp:nvSpPr>
        <dsp:cNvPr id="0" name=""/>
        <dsp:cNvSpPr/>
      </dsp:nvSpPr>
      <dsp:spPr>
        <a:xfrm>
          <a:off x="0" y="1440456"/>
          <a:ext cx="10515600"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7216C64-66EA-43C5-BCF9-0016191B57C6}">
      <dsp:nvSpPr>
        <dsp:cNvPr id="0" name=""/>
        <dsp:cNvSpPr/>
      </dsp:nvSpPr>
      <dsp:spPr>
        <a:xfrm>
          <a:off x="0" y="1440456"/>
          <a:ext cx="10515600" cy="2879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b="0" i="0" kern="1200"/>
            <a:t>As a student I want accommodation with flexible lease terms.</a:t>
          </a:r>
          <a:endParaRPr lang="en-US" sz="1300" kern="1200"/>
        </a:p>
      </dsp:txBody>
      <dsp:txXfrm>
        <a:off x="0" y="1440456"/>
        <a:ext cx="10515600" cy="287999"/>
      </dsp:txXfrm>
    </dsp:sp>
    <dsp:sp modelId="{BBC5142A-07A1-4A85-BA34-1B9C9F2D1D91}">
      <dsp:nvSpPr>
        <dsp:cNvPr id="0" name=""/>
        <dsp:cNvSpPr/>
      </dsp:nvSpPr>
      <dsp:spPr>
        <a:xfrm>
          <a:off x="0" y="1728456"/>
          <a:ext cx="10515600"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8A030B3-AE47-44AC-B8D6-A58348AE62CB}">
      <dsp:nvSpPr>
        <dsp:cNvPr id="0" name=""/>
        <dsp:cNvSpPr/>
      </dsp:nvSpPr>
      <dsp:spPr>
        <a:xfrm>
          <a:off x="0" y="1728456"/>
          <a:ext cx="10515600" cy="2879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b="0" i="0" kern="1200"/>
            <a:t>As a student I want accommodation with access to high-speed internet.</a:t>
          </a:r>
          <a:endParaRPr lang="en-US" sz="1300" kern="1200"/>
        </a:p>
      </dsp:txBody>
      <dsp:txXfrm>
        <a:off x="0" y="1728456"/>
        <a:ext cx="10515600" cy="287999"/>
      </dsp:txXfrm>
    </dsp:sp>
    <dsp:sp modelId="{B6A04C3C-F4C2-4ABE-908F-7E564F077B85}">
      <dsp:nvSpPr>
        <dsp:cNvPr id="0" name=""/>
        <dsp:cNvSpPr/>
      </dsp:nvSpPr>
      <dsp:spPr>
        <a:xfrm>
          <a:off x="0" y="2016455"/>
          <a:ext cx="10515600"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682A5E0-03E4-4F52-AA37-E5B02D4A8989}">
      <dsp:nvSpPr>
        <dsp:cNvPr id="0" name=""/>
        <dsp:cNvSpPr/>
      </dsp:nvSpPr>
      <dsp:spPr>
        <a:xfrm>
          <a:off x="0" y="2016455"/>
          <a:ext cx="10515600" cy="2879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b="0" i="0" kern="1200"/>
            <a:t>As a student I want accommodation with study-friendly environments. </a:t>
          </a:r>
          <a:endParaRPr lang="en-US" sz="1300" kern="1200"/>
        </a:p>
      </dsp:txBody>
      <dsp:txXfrm>
        <a:off x="0" y="2016455"/>
        <a:ext cx="10515600" cy="287999"/>
      </dsp:txXfrm>
    </dsp:sp>
    <dsp:sp modelId="{4B2E1664-39DB-4057-825B-28DADA35C971}">
      <dsp:nvSpPr>
        <dsp:cNvPr id="0" name=""/>
        <dsp:cNvSpPr/>
      </dsp:nvSpPr>
      <dsp:spPr>
        <a:xfrm>
          <a:off x="0" y="2304455"/>
          <a:ext cx="10515600"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BC2E138-9ED4-4F7F-8F92-EBEF983C97E7}">
      <dsp:nvSpPr>
        <dsp:cNvPr id="0" name=""/>
        <dsp:cNvSpPr/>
      </dsp:nvSpPr>
      <dsp:spPr>
        <a:xfrm>
          <a:off x="0" y="2304455"/>
          <a:ext cx="10515600" cy="2879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b="0" i="0" kern="1200"/>
            <a:t>As a student I want accommodation with 24/7 security measures.</a:t>
          </a:r>
          <a:endParaRPr lang="en-US" sz="1300" kern="1200"/>
        </a:p>
      </dsp:txBody>
      <dsp:txXfrm>
        <a:off x="0" y="2304455"/>
        <a:ext cx="10515600" cy="287999"/>
      </dsp:txXfrm>
    </dsp:sp>
    <dsp:sp modelId="{801C2741-6E26-4EAD-B25F-7FC88B105DC3}">
      <dsp:nvSpPr>
        <dsp:cNvPr id="0" name=""/>
        <dsp:cNvSpPr/>
      </dsp:nvSpPr>
      <dsp:spPr>
        <a:xfrm>
          <a:off x="0" y="2592455"/>
          <a:ext cx="10515600"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75AA527-F5B9-480B-B78C-0BF54B565B5F}">
      <dsp:nvSpPr>
        <dsp:cNvPr id="0" name=""/>
        <dsp:cNvSpPr/>
      </dsp:nvSpPr>
      <dsp:spPr>
        <a:xfrm>
          <a:off x="0" y="2592455"/>
          <a:ext cx="10515600" cy="2879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b="0" i="0" kern="1200" dirty="0"/>
            <a:t>As a student I want a cheaper accommodation. </a:t>
          </a:r>
          <a:endParaRPr lang="en-US" sz="1300" kern="1200" dirty="0"/>
        </a:p>
      </dsp:txBody>
      <dsp:txXfrm>
        <a:off x="0" y="2592455"/>
        <a:ext cx="10515600" cy="287999"/>
      </dsp:txXfrm>
    </dsp:sp>
    <dsp:sp modelId="{F568F03C-2AF5-4EEB-B225-9CB8F1733981}">
      <dsp:nvSpPr>
        <dsp:cNvPr id="0" name=""/>
        <dsp:cNvSpPr/>
      </dsp:nvSpPr>
      <dsp:spPr>
        <a:xfrm>
          <a:off x="0" y="2880455"/>
          <a:ext cx="10515600"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F01AD0C-55D4-4099-A209-EE39724491F6}">
      <dsp:nvSpPr>
        <dsp:cNvPr id="0" name=""/>
        <dsp:cNvSpPr/>
      </dsp:nvSpPr>
      <dsp:spPr>
        <a:xfrm>
          <a:off x="0" y="2880455"/>
          <a:ext cx="10515600" cy="2879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b="0" i="0" kern="1200" dirty="0"/>
            <a:t>As a student I want amenities. </a:t>
          </a:r>
          <a:endParaRPr lang="en-US" sz="1300" kern="1200" dirty="0"/>
        </a:p>
      </dsp:txBody>
      <dsp:txXfrm>
        <a:off x="0" y="2880455"/>
        <a:ext cx="10515600" cy="287999"/>
      </dsp:txXfrm>
    </dsp:sp>
    <dsp:sp modelId="{3D45DE77-526C-4552-BCA1-B5C4433F7E76}">
      <dsp:nvSpPr>
        <dsp:cNvPr id="0" name=""/>
        <dsp:cNvSpPr/>
      </dsp:nvSpPr>
      <dsp:spPr>
        <a:xfrm>
          <a:off x="0" y="3168455"/>
          <a:ext cx="10515600"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814C38B-93F1-4179-93D4-CA014B57E1B7}">
      <dsp:nvSpPr>
        <dsp:cNvPr id="0" name=""/>
        <dsp:cNvSpPr/>
      </dsp:nvSpPr>
      <dsp:spPr>
        <a:xfrm>
          <a:off x="0" y="3168455"/>
          <a:ext cx="10515600" cy="2879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b="0" i="0" kern="1200" dirty="0"/>
            <a:t>As a student I want to share room with long term roommates. </a:t>
          </a:r>
          <a:endParaRPr lang="en-US" sz="1300" kern="1200" dirty="0"/>
        </a:p>
      </dsp:txBody>
      <dsp:txXfrm>
        <a:off x="0" y="3168455"/>
        <a:ext cx="10515600" cy="287999"/>
      </dsp:txXfrm>
    </dsp:sp>
    <dsp:sp modelId="{C7DFCDB6-489D-4E16-BF5A-29F3C5C734D5}">
      <dsp:nvSpPr>
        <dsp:cNvPr id="0" name=""/>
        <dsp:cNvSpPr/>
      </dsp:nvSpPr>
      <dsp:spPr>
        <a:xfrm>
          <a:off x="0" y="3456455"/>
          <a:ext cx="10515600"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ACB2940-4833-45D9-A76F-24B9E508B25A}">
      <dsp:nvSpPr>
        <dsp:cNvPr id="0" name=""/>
        <dsp:cNvSpPr/>
      </dsp:nvSpPr>
      <dsp:spPr>
        <a:xfrm>
          <a:off x="0" y="3456455"/>
          <a:ext cx="10515600" cy="2879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b="0" i="0" kern="1200" dirty="0"/>
            <a:t>As a student I want to share accommodation with female roommates.</a:t>
          </a:r>
          <a:endParaRPr lang="en-US" sz="1300" kern="1200" dirty="0"/>
        </a:p>
      </dsp:txBody>
      <dsp:txXfrm>
        <a:off x="0" y="3456455"/>
        <a:ext cx="10515600" cy="287999"/>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E7F456E-01A6-4013-ACA5-F5492591A24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484983A3-9B9B-4D61-97C9-B9E239A3159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56F32FC-4BD9-442A-A8C6-51598C909FE3}" type="datetimeFigureOut">
              <a:rPr lang="en-US" smtClean="0"/>
              <a:t>2/29/2024</a:t>
            </a:fld>
            <a:endParaRPr lang="en-US" dirty="0"/>
          </a:p>
        </p:txBody>
      </p:sp>
      <p:sp>
        <p:nvSpPr>
          <p:cNvPr id="4" name="Footer Placeholder 3">
            <a:extLst>
              <a:ext uri="{FF2B5EF4-FFF2-40B4-BE49-F238E27FC236}">
                <a16:creationId xmlns:a16="http://schemas.microsoft.com/office/drawing/2014/main" id="{5EEABE74-7A97-4D17-8390-42ADD25C33C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B42C1DBD-1052-425E-BF3C-983304BED5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8EEFA9E-C190-4F5C-8394-BD5F1CD55C02}" type="slidenum">
              <a:rPr lang="en-US" smtClean="0"/>
              <a:t>‹#›</a:t>
            </a:fld>
            <a:endParaRPr lang="en-US" dirty="0"/>
          </a:p>
        </p:txBody>
      </p:sp>
    </p:spTree>
    <p:extLst>
      <p:ext uri="{BB962C8B-B14F-4D97-AF65-F5344CB8AC3E}">
        <p14:creationId xmlns:p14="http://schemas.microsoft.com/office/powerpoint/2010/main" val="232480191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6371FA-A98D-41E8-93F4-09945841298A}" type="datetimeFigureOut">
              <a:rPr lang="en-US" smtClean="0"/>
              <a:t>2/29/2024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289C57-55D7-40A4-A101-E74FAC7A092B}" type="slidenum">
              <a:rPr lang="en-US" smtClean="0"/>
              <a:t>‹#›</a:t>
            </a:fld>
            <a:endParaRPr lang="en-US" dirty="0"/>
          </a:p>
        </p:txBody>
      </p:sp>
    </p:spTree>
    <p:extLst>
      <p:ext uri="{BB962C8B-B14F-4D97-AF65-F5344CB8AC3E}">
        <p14:creationId xmlns:p14="http://schemas.microsoft.com/office/powerpoint/2010/main" val="28399023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 Id="rId5" Type="http://schemas.openxmlformats.org/officeDocument/2006/relationships/image" Target="../media/image12.svg"/><Relationship Id="rId4" Type="http://schemas.openxmlformats.org/officeDocument/2006/relationships/image" Target="../media/image11.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416040" y="4434840"/>
            <a:ext cx="4941771" cy="1122202"/>
          </a:xfrm>
        </p:spPr>
        <p:txBody>
          <a:bodyPr anchor="b">
            <a:noAutofit/>
          </a:bodyPr>
          <a:lstStyle>
            <a:lvl1pPr algn="l">
              <a:defRPr sz="3600" spc="150" baseline="0"/>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6416041" y="5586890"/>
            <a:ext cx="4941770" cy="396660"/>
          </a:xfrm>
        </p:spPr>
        <p:txBody>
          <a:bodyPr>
            <a:normAutofit/>
          </a:bodyPr>
          <a:lstStyle>
            <a:lvl1pPr marL="0" indent="0" algn="l">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pic>
        <p:nvPicPr>
          <p:cNvPr id="8" name="Graphic 7">
            <a:extLst>
              <a:ext uri="{FF2B5EF4-FFF2-40B4-BE49-F238E27FC236}">
                <a16:creationId xmlns:a16="http://schemas.microsoft.com/office/drawing/2014/main" id="{A04F1E16-9A84-4D0E-9706-79C396AF6AE6}"/>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9358" t="23650" b="-1"/>
          <a:stretch/>
        </p:blipFill>
        <p:spPr>
          <a:xfrm>
            <a:off x="0" y="0"/>
            <a:ext cx="9488312" cy="5054323"/>
          </a:xfrm>
          <a:prstGeom prst="rect">
            <a:avLst/>
          </a:prstGeom>
        </p:spPr>
      </p:pic>
    </p:spTree>
    <p:extLst>
      <p:ext uri="{BB962C8B-B14F-4D97-AF65-F5344CB8AC3E}">
        <p14:creationId xmlns:p14="http://schemas.microsoft.com/office/powerpoint/2010/main" val="17768265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mart Art">
    <p:bg>
      <p:bgRef idx="1001">
        <a:schemeClr val="bg1"/>
      </p:bgRef>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E786F69D-D4FA-4075-A7EC-8D31A184F630}"/>
              </a:ext>
              <a:ext uri="{C183D7F6-B498-43B3-948B-1728B52AA6E4}">
                <adec:decorative xmlns:adec="http://schemas.microsoft.com/office/drawing/2017/decorative" val="1"/>
              </a:ext>
            </a:extLst>
          </p:cNvPr>
          <p:cNvGrpSpPr/>
          <p:nvPr userDrawn="1"/>
        </p:nvGrpSpPr>
        <p:grpSpPr>
          <a:xfrm>
            <a:off x="0" y="0"/>
            <a:ext cx="2590800" cy="1027906"/>
            <a:chOff x="0" y="0"/>
            <a:chExt cx="2590800" cy="1027906"/>
          </a:xfrm>
        </p:grpSpPr>
        <p:cxnSp>
          <p:nvCxnSpPr>
            <p:cNvPr id="10" name="Straight Connector 9">
              <a:extLst>
                <a:ext uri="{FF2B5EF4-FFF2-40B4-BE49-F238E27FC236}">
                  <a16:creationId xmlns:a16="http://schemas.microsoft.com/office/drawing/2014/main" id="{66988B2D-0240-4256-8268-4B9FF1E72363}"/>
                </a:ext>
              </a:extLst>
            </p:cNvPr>
            <p:cNvCxnSpPr>
              <a:cxnSpLocks/>
            </p:cNvCxnSpPr>
            <p:nvPr userDrawn="1"/>
          </p:nvCxnSpPr>
          <p:spPr>
            <a:xfrm flipV="1">
              <a:off x="0" y="0"/>
              <a:ext cx="259080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8EEAAE1-3D04-41C3-B2D2-B3BEF34C3B27}"/>
                </a:ext>
              </a:extLst>
            </p:cNvPr>
            <p:cNvCxnSpPr>
              <a:cxnSpLocks/>
            </p:cNvCxnSpPr>
            <p:nvPr userDrawn="1"/>
          </p:nvCxnSpPr>
          <p:spPr>
            <a:xfrm flipH="1">
              <a:off x="0" y="0"/>
              <a:ext cx="704850" cy="10279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7" name="SmartArt Placeholder 6">
            <a:extLst>
              <a:ext uri="{FF2B5EF4-FFF2-40B4-BE49-F238E27FC236}">
                <a16:creationId xmlns:a16="http://schemas.microsoft.com/office/drawing/2014/main" id="{156CA116-0F6E-4EE9-B34F-03BA07161A7A}"/>
              </a:ext>
            </a:extLst>
          </p:cNvPr>
          <p:cNvSpPr>
            <a:spLocks noGrp="1"/>
          </p:cNvSpPr>
          <p:nvPr>
            <p:ph type="dgm" sz="quarter" idx="15"/>
          </p:nvPr>
        </p:nvSpPr>
        <p:spPr>
          <a:xfrm>
            <a:off x="838200" y="2111375"/>
            <a:ext cx="10515600" cy="3744913"/>
          </a:xfrm>
        </p:spPr>
        <p:txBody>
          <a:bodyPr/>
          <a:lstStyle/>
          <a:p>
            <a:r>
              <a:rPr lang="en-US"/>
              <a:t>Click icon to add SmartArt graphic</a:t>
            </a:r>
            <a:endParaRPr lang="en-US" dirty="0"/>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268311559"/>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12" name="Graphic 10">
            <a:extLst>
              <a:ext uri="{FF2B5EF4-FFF2-40B4-BE49-F238E27FC236}">
                <a16:creationId xmlns:a16="http://schemas.microsoft.com/office/drawing/2014/main" id="{9D2AF524-D4B4-4A3A-9CE4-EDAFE1D5A37B}"/>
              </a:ext>
              <a:ext uri="{C183D7F6-B498-43B3-948B-1728B52AA6E4}">
                <adec:decorative xmlns:adec="http://schemas.microsoft.com/office/drawing/2017/decorative" val="1"/>
              </a:ext>
            </a:extLst>
          </p:cNvPr>
          <p:cNvSpPr/>
          <p:nvPr/>
        </p:nvSpPr>
        <p:spPr>
          <a:xfrm>
            <a:off x="2113884" y="0"/>
            <a:ext cx="10078116" cy="6858000"/>
          </a:xfrm>
          <a:custGeom>
            <a:avLst/>
            <a:gdLst>
              <a:gd name="connsiteX0" fmla="*/ 3793236 w 10078116"/>
              <a:gd name="connsiteY0" fmla="*/ 6858000 h 6858000"/>
              <a:gd name="connsiteX1" fmla="*/ 0 w 10078116"/>
              <a:gd name="connsiteY1" fmla="*/ 0 h 6858000"/>
              <a:gd name="connsiteX2" fmla="*/ 10078116 w 10078116"/>
              <a:gd name="connsiteY2" fmla="*/ 0 h 6858000"/>
              <a:gd name="connsiteX3" fmla="*/ 10078116 w 1007811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078116" h="6858000">
                <a:moveTo>
                  <a:pt x="3793236" y="6858000"/>
                </a:moveTo>
                <a:lnTo>
                  <a:pt x="0" y="0"/>
                </a:lnTo>
                <a:lnTo>
                  <a:pt x="10078116" y="0"/>
                </a:lnTo>
                <a:lnTo>
                  <a:pt x="10078116" y="6858000"/>
                </a:lnTo>
                <a:close/>
              </a:path>
            </a:pathLst>
          </a:custGeom>
          <a:solidFill>
            <a:schemeClr val="accent1"/>
          </a:solidFill>
          <a:ln w="9525"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6E3987A5-99A6-4B33-BAAF-53159635382E}"/>
              </a:ext>
            </a:extLst>
          </p:cNvPr>
          <p:cNvSpPr>
            <a:spLocks noGrp="1"/>
          </p:cNvSpPr>
          <p:nvPr>
            <p:ph type="title" hasCustomPrompt="1"/>
          </p:nvPr>
        </p:nvSpPr>
        <p:spPr>
          <a:xfrm>
            <a:off x="838200" y="5509419"/>
            <a:ext cx="4082142" cy="585788"/>
          </a:xfrm>
        </p:spPr>
        <p:txBody>
          <a:bodyPr>
            <a:normAutofit/>
          </a:bodyPr>
          <a:lstStyle>
            <a:lvl1pPr>
              <a:defRPr lang="en-US" sz="2800" kern="1200" spc="150" baseline="0" dirty="0">
                <a:solidFill>
                  <a:schemeClr val="tx1"/>
                </a:solidFill>
                <a:latin typeface="+mj-lt"/>
                <a:ea typeface="+mj-ea"/>
                <a:cs typeface="+mj-cs"/>
              </a:defRPr>
            </a:lvl1pPr>
          </a:lstStyle>
          <a:p>
            <a:r>
              <a:rPr lang="en-US"/>
              <a:t>CLICK TO EDIT TITLE</a:t>
            </a:r>
          </a:p>
        </p:txBody>
      </p:sp>
      <p:sp>
        <p:nvSpPr>
          <p:cNvPr id="16" name="Text Placeholder 15">
            <a:extLst>
              <a:ext uri="{FF2B5EF4-FFF2-40B4-BE49-F238E27FC236}">
                <a16:creationId xmlns:a16="http://schemas.microsoft.com/office/drawing/2014/main" id="{3BABF6CA-407C-4BF0-8234-1321A676E756}"/>
              </a:ext>
            </a:extLst>
          </p:cNvPr>
          <p:cNvSpPr>
            <a:spLocks noGrp="1"/>
          </p:cNvSpPr>
          <p:nvPr>
            <p:ph type="body" sz="quarter" idx="13"/>
          </p:nvPr>
        </p:nvSpPr>
        <p:spPr>
          <a:xfrm>
            <a:off x="166074" y="1507772"/>
            <a:ext cx="2141764" cy="514350"/>
          </a:xfrm>
        </p:spPr>
        <p:txBody>
          <a:bodyPr anchor="ctr">
            <a:normAutofit/>
          </a:bodyPr>
          <a:lstStyle>
            <a:lvl1pPr marL="0" indent="0" algn="r">
              <a:buNone/>
              <a:defRPr sz="2000"/>
            </a:lvl1pPr>
          </a:lstStyle>
          <a:p>
            <a:pPr lvl="0"/>
            <a:r>
              <a:rPr lang="en-US"/>
              <a:t>Click to edit Master text styles</a:t>
            </a:r>
          </a:p>
        </p:txBody>
      </p:sp>
      <p:sp>
        <p:nvSpPr>
          <p:cNvPr id="17" name="Text Placeholder 15">
            <a:extLst>
              <a:ext uri="{FF2B5EF4-FFF2-40B4-BE49-F238E27FC236}">
                <a16:creationId xmlns:a16="http://schemas.microsoft.com/office/drawing/2014/main" id="{76D8129B-5B68-421C-968C-3663C86EFC7C}"/>
              </a:ext>
            </a:extLst>
          </p:cNvPr>
          <p:cNvSpPr>
            <a:spLocks noGrp="1"/>
          </p:cNvSpPr>
          <p:nvPr>
            <p:ph type="body" sz="quarter" idx="14"/>
          </p:nvPr>
        </p:nvSpPr>
        <p:spPr>
          <a:xfrm>
            <a:off x="732131" y="2584097"/>
            <a:ext cx="2141764" cy="514350"/>
          </a:xfrm>
        </p:spPr>
        <p:txBody>
          <a:bodyPr anchor="ctr">
            <a:normAutofit/>
          </a:bodyPr>
          <a:lstStyle>
            <a:lvl1pPr marL="0" indent="0" algn="r">
              <a:buNone/>
              <a:defRPr sz="2000"/>
            </a:lvl1pPr>
          </a:lstStyle>
          <a:p>
            <a:pPr lvl="0"/>
            <a:r>
              <a:rPr lang="en-US"/>
              <a:t>Click to edit Master text styles</a:t>
            </a:r>
          </a:p>
        </p:txBody>
      </p:sp>
      <p:sp>
        <p:nvSpPr>
          <p:cNvPr id="18" name="Text Placeholder 15">
            <a:extLst>
              <a:ext uri="{FF2B5EF4-FFF2-40B4-BE49-F238E27FC236}">
                <a16:creationId xmlns:a16="http://schemas.microsoft.com/office/drawing/2014/main" id="{6C741DCA-8EBD-44F5-9D38-E938A628ADCD}"/>
              </a:ext>
            </a:extLst>
          </p:cNvPr>
          <p:cNvSpPr>
            <a:spLocks noGrp="1"/>
          </p:cNvSpPr>
          <p:nvPr>
            <p:ph type="body" sz="quarter" idx="15"/>
          </p:nvPr>
        </p:nvSpPr>
        <p:spPr>
          <a:xfrm>
            <a:off x="1338556" y="3660422"/>
            <a:ext cx="2141764" cy="514350"/>
          </a:xfrm>
        </p:spPr>
        <p:txBody>
          <a:bodyPr anchor="ctr">
            <a:normAutofit/>
          </a:bodyPr>
          <a:lstStyle>
            <a:lvl1pPr marL="0" indent="0" algn="r">
              <a:buNone/>
              <a:defRPr sz="2000"/>
            </a:lvl1pPr>
          </a:lstStyle>
          <a:p>
            <a:pPr lvl="0"/>
            <a:r>
              <a:rPr lang="en-US"/>
              <a:t>Click to edit Master text styles</a:t>
            </a:r>
          </a:p>
        </p:txBody>
      </p:sp>
      <p:sp>
        <p:nvSpPr>
          <p:cNvPr id="19" name="Text Placeholder 15">
            <a:extLst>
              <a:ext uri="{FF2B5EF4-FFF2-40B4-BE49-F238E27FC236}">
                <a16:creationId xmlns:a16="http://schemas.microsoft.com/office/drawing/2014/main" id="{5C43C6B1-A1BD-4A90-8B4B-F361C1BEDD26}"/>
              </a:ext>
            </a:extLst>
          </p:cNvPr>
          <p:cNvSpPr>
            <a:spLocks noGrp="1"/>
          </p:cNvSpPr>
          <p:nvPr>
            <p:ph type="body" sz="quarter" idx="16"/>
          </p:nvPr>
        </p:nvSpPr>
        <p:spPr>
          <a:xfrm>
            <a:off x="1922756" y="4736748"/>
            <a:ext cx="2141764" cy="514350"/>
          </a:xfrm>
        </p:spPr>
        <p:txBody>
          <a:bodyPr anchor="ctr">
            <a:normAutofit/>
          </a:bodyPr>
          <a:lstStyle>
            <a:lvl1pPr marL="0" indent="0" algn="r">
              <a:buNone/>
              <a:defRPr sz="2000"/>
            </a:lvl1pPr>
          </a:lstStyle>
          <a:p>
            <a:pPr lvl="0"/>
            <a:r>
              <a:rPr lang="en-US"/>
              <a:t>Click to edit Master text styles</a:t>
            </a:r>
          </a:p>
        </p:txBody>
      </p:sp>
      <p:sp>
        <p:nvSpPr>
          <p:cNvPr id="34" name="Text Placeholder 15">
            <a:extLst>
              <a:ext uri="{FF2B5EF4-FFF2-40B4-BE49-F238E27FC236}">
                <a16:creationId xmlns:a16="http://schemas.microsoft.com/office/drawing/2014/main" id="{0C66E1BD-33F0-4B94-BF94-CD4698F85C3D}"/>
              </a:ext>
            </a:extLst>
          </p:cNvPr>
          <p:cNvSpPr>
            <a:spLocks noGrp="1"/>
          </p:cNvSpPr>
          <p:nvPr>
            <p:ph type="body" sz="quarter" idx="17" hasCustomPrompt="1"/>
          </p:nvPr>
        </p:nvSpPr>
        <p:spPr>
          <a:xfrm>
            <a:off x="4401536" y="1613528"/>
            <a:ext cx="5102680" cy="1010842"/>
          </a:xfrm>
        </p:spPr>
        <p:txBody>
          <a:bodyPr anchor="t">
            <a:normAutofit/>
          </a:bodyPr>
          <a:lstStyle>
            <a:lvl1pPr marL="0" indent="0" algn="l">
              <a:lnSpc>
                <a:spcPct val="100000"/>
              </a:lnSpc>
              <a:buNone/>
              <a:defRPr sz="1400" spc="50" baseline="0"/>
            </a:lvl1pPr>
          </a:lstStyle>
          <a:p>
            <a:pPr lvl="0"/>
            <a:r>
              <a:rPr lang="en-US" dirty="0"/>
              <a:t>Click to edit master text style</a:t>
            </a:r>
          </a:p>
        </p:txBody>
      </p:sp>
      <p:sp>
        <p:nvSpPr>
          <p:cNvPr id="35" name="Text Placeholder 15">
            <a:extLst>
              <a:ext uri="{FF2B5EF4-FFF2-40B4-BE49-F238E27FC236}">
                <a16:creationId xmlns:a16="http://schemas.microsoft.com/office/drawing/2014/main" id="{2D4661B1-6559-407A-9AEC-A46A0570AE8F}"/>
              </a:ext>
            </a:extLst>
          </p:cNvPr>
          <p:cNvSpPr>
            <a:spLocks noGrp="1"/>
          </p:cNvSpPr>
          <p:nvPr>
            <p:ph type="body" sz="quarter" idx="18" hasCustomPrompt="1"/>
          </p:nvPr>
        </p:nvSpPr>
        <p:spPr>
          <a:xfrm>
            <a:off x="4986029" y="2682564"/>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6" name="Text Placeholder 15">
            <a:extLst>
              <a:ext uri="{FF2B5EF4-FFF2-40B4-BE49-F238E27FC236}">
                <a16:creationId xmlns:a16="http://schemas.microsoft.com/office/drawing/2014/main" id="{DCC983F7-6A25-42C0-811C-EA32138C5B80}"/>
              </a:ext>
            </a:extLst>
          </p:cNvPr>
          <p:cNvSpPr>
            <a:spLocks noGrp="1"/>
          </p:cNvSpPr>
          <p:nvPr>
            <p:ph type="body" sz="quarter" idx="19" hasCustomPrompt="1"/>
          </p:nvPr>
        </p:nvSpPr>
        <p:spPr>
          <a:xfrm>
            <a:off x="5576938" y="3755394"/>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7" name="Text Placeholder 15">
            <a:extLst>
              <a:ext uri="{FF2B5EF4-FFF2-40B4-BE49-F238E27FC236}">
                <a16:creationId xmlns:a16="http://schemas.microsoft.com/office/drawing/2014/main" id="{E83DA0EB-27DD-416A-8DA5-4AFDC8587E5C}"/>
              </a:ext>
            </a:extLst>
          </p:cNvPr>
          <p:cNvSpPr>
            <a:spLocks noGrp="1"/>
          </p:cNvSpPr>
          <p:nvPr>
            <p:ph type="body" sz="quarter" idx="20" hasCustomPrompt="1"/>
          </p:nvPr>
        </p:nvSpPr>
        <p:spPr>
          <a:xfrm>
            <a:off x="6175280" y="4824430"/>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5" name="Date Placeholder 4">
            <a:extLst>
              <a:ext uri="{FF2B5EF4-FFF2-40B4-BE49-F238E27FC236}">
                <a16:creationId xmlns:a16="http://schemas.microsoft.com/office/drawing/2014/main" id="{874DC36F-5D3E-439D-80B5-32633FC34434}"/>
              </a:ext>
            </a:extLst>
          </p:cNvPr>
          <p:cNvSpPr>
            <a:spLocks noGrp="1"/>
          </p:cNvSpPr>
          <p:nvPr>
            <p:ph type="dt" sz="half" idx="10"/>
          </p:nvPr>
        </p:nvSpPr>
        <p:spPr/>
        <p:txBody>
          <a:bodyPr/>
          <a:lstStyle>
            <a:lvl1pPr>
              <a:defRPr sz="900">
                <a:solidFill>
                  <a:srgbClr val="898989"/>
                </a:solidFill>
              </a:defRPr>
            </a:lvl1pPr>
          </a:lstStyle>
          <a:p>
            <a:r>
              <a:rPr lang="en-US" dirty="0"/>
              <a:t>20XX</a:t>
            </a:r>
          </a:p>
        </p:txBody>
      </p:sp>
      <p:sp>
        <p:nvSpPr>
          <p:cNvPr id="6" name="Footer Placeholder 5">
            <a:extLst>
              <a:ext uri="{FF2B5EF4-FFF2-40B4-BE49-F238E27FC236}">
                <a16:creationId xmlns:a16="http://schemas.microsoft.com/office/drawing/2014/main" id="{6C710A8A-CEC9-4787-A745-C28DD965F7DD}"/>
              </a:ext>
            </a:extLst>
          </p:cNvPr>
          <p:cNvSpPr>
            <a:spLocks noGrp="1"/>
          </p:cNvSpPr>
          <p:nvPr>
            <p:ph type="ftr" sz="quarter" idx="11"/>
          </p:nvPr>
        </p:nvSpPr>
        <p:spPr>
          <a:xfrm>
            <a:off x="6749143" y="6356350"/>
            <a:ext cx="3775981" cy="365125"/>
          </a:xfrm>
        </p:spPr>
        <p:txBody>
          <a:bodyPr/>
          <a:lstStyle>
            <a:lvl1pPr>
              <a:defRPr sz="900"/>
            </a:lvl1pPr>
          </a:lstStyle>
          <a:p>
            <a:r>
              <a:rPr lang="en-US" dirty="0"/>
              <a:t>PRESENTATION TITLE</a:t>
            </a:r>
          </a:p>
        </p:txBody>
      </p:sp>
      <p:sp>
        <p:nvSpPr>
          <p:cNvPr id="7" name="Slide Number Placeholder 6">
            <a:extLst>
              <a:ext uri="{FF2B5EF4-FFF2-40B4-BE49-F238E27FC236}">
                <a16:creationId xmlns:a16="http://schemas.microsoft.com/office/drawing/2014/main" id="{4162BD04-8F01-472A-9456-4702A2218BB5}"/>
              </a:ext>
            </a:extLst>
          </p:cNvPr>
          <p:cNvSpPr>
            <a:spLocks noGrp="1"/>
          </p:cNvSpPr>
          <p:nvPr>
            <p:ph type="sldNum" sz="quarter" idx="12"/>
          </p:nvPr>
        </p:nvSpPr>
        <p:spPr>
          <a:xfrm>
            <a:off x="10810874" y="6356350"/>
            <a:ext cx="542925" cy="365125"/>
          </a:xfrm>
        </p:spPr>
        <p:txBody>
          <a:bodyPr/>
          <a:lstStyle>
            <a:lvl1pPr>
              <a:defRPr sz="900"/>
            </a:lvl1pPr>
          </a:lstStyle>
          <a:p>
            <a:fld id="{A49DFD55-3C28-40EF-9E31-A92D2E4017FF}" type="slidenum">
              <a:rPr lang="en-US" smtClean="0"/>
              <a:pPr/>
              <a:t>‹#›</a:t>
            </a:fld>
            <a:endParaRPr lang="en-US" dirty="0"/>
          </a:p>
        </p:txBody>
      </p:sp>
      <p:cxnSp>
        <p:nvCxnSpPr>
          <p:cNvPr id="3" name="Straight Connector 2">
            <a:extLst>
              <a:ext uri="{FF2B5EF4-FFF2-40B4-BE49-F238E27FC236}">
                <a16:creationId xmlns:a16="http://schemas.microsoft.com/office/drawing/2014/main" id="{D3795F91-C721-4363-956D-756673AE7957}"/>
              </a:ext>
              <a:ext uri="{C183D7F6-B498-43B3-948B-1728B52AA6E4}">
                <adec:decorative xmlns:adec="http://schemas.microsoft.com/office/drawing/2017/decorative" val="1"/>
              </a:ext>
            </a:extLst>
          </p:cNvPr>
          <p:cNvCxnSpPr>
            <a:cxnSpLocks/>
          </p:cNvCxnSpPr>
          <p:nvPr userDrawn="1"/>
        </p:nvCxnSpPr>
        <p:spPr>
          <a:xfrm>
            <a:off x="4353515" y="5023933"/>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4" name="Straight Connector 3">
            <a:extLst>
              <a:ext uri="{FF2B5EF4-FFF2-40B4-BE49-F238E27FC236}">
                <a16:creationId xmlns:a16="http://schemas.microsoft.com/office/drawing/2014/main" id="{8AC14461-E27D-413D-B31A-47B74646AF25}"/>
              </a:ext>
              <a:ext uri="{C183D7F6-B498-43B3-948B-1728B52AA6E4}">
                <adec:decorative xmlns:adec="http://schemas.microsoft.com/office/drawing/2017/decorative" val="1"/>
              </a:ext>
            </a:extLst>
          </p:cNvPr>
          <p:cNvCxnSpPr>
            <a:cxnSpLocks/>
          </p:cNvCxnSpPr>
          <p:nvPr userDrawn="1"/>
        </p:nvCxnSpPr>
        <p:spPr>
          <a:xfrm>
            <a:off x="3759917" y="3948451"/>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8" name="Straight Connector 7">
            <a:extLst>
              <a:ext uri="{FF2B5EF4-FFF2-40B4-BE49-F238E27FC236}">
                <a16:creationId xmlns:a16="http://schemas.microsoft.com/office/drawing/2014/main" id="{4D6AEA4C-7710-4829-BA87-8DD77F15932C}"/>
              </a:ext>
              <a:ext uri="{C183D7F6-B498-43B3-948B-1728B52AA6E4}">
                <adec:decorative xmlns:adec="http://schemas.microsoft.com/office/drawing/2017/decorative" val="1"/>
              </a:ext>
            </a:extLst>
          </p:cNvPr>
          <p:cNvCxnSpPr>
            <a:cxnSpLocks/>
          </p:cNvCxnSpPr>
          <p:nvPr userDrawn="1"/>
        </p:nvCxnSpPr>
        <p:spPr>
          <a:xfrm>
            <a:off x="3173453" y="2872686"/>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9" name="Straight Connector 8">
            <a:extLst>
              <a:ext uri="{FF2B5EF4-FFF2-40B4-BE49-F238E27FC236}">
                <a16:creationId xmlns:a16="http://schemas.microsoft.com/office/drawing/2014/main" id="{E9BD473E-6203-491C-87AC-54AC0AB23333}"/>
              </a:ext>
              <a:ext uri="{C183D7F6-B498-43B3-948B-1728B52AA6E4}">
                <adec:decorative xmlns:adec="http://schemas.microsoft.com/office/drawing/2017/decorative" val="1"/>
              </a:ext>
            </a:extLst>
          </p:cNvPr>
          <p:cNvCxnSpPr>
            <a:cxnSpLocks/>
          </p:cNvCxnSpPr>
          <p:nvPr userDrawn="1"/>
        </p:nvCxnSpPr>
        <p:spPr>
          <a:xfrm>
            <a:off x="2586263" y="1796083"/>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11652594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Two Conten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2933700" y="892177"/>
            <a:ext cx="8421688" cy="1325563"/>
          </a:xfrm>
        </p:spPr>
        <p:txBody>
          <a:bodyPr>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933700" y="2776936"/>
            <a:ext cx="3924300"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2933700" y="3834606"/>
            <a:ext cx="3924300"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7410173" y="2776936"/>
            <a:ext cx="3943627"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7410173" y="3834606"/>
            <a:ext cx="3943627"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pic>
        <p:nvPicPr>
          <p:cNvPr id="11" name="Graphic 10">
            <a:extLst>
              <a:ext uri="{FF2B5EF4-FFF2-40B4-BE49-F238E27FC236}">
                <a16:creationId xmlns:a16="http://schemas.microsoft.com/office/drawing/2014/main" id="{EE24E1DB-1F20-4C28-8069-D9219D1F8BBD}"/>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9434" t="20278" b="22673"/>
          <a:stretch/>
        </p:blipFill>
        <p:spPr>
          <a:xfrm>
            <a:off x="25785" y="0"/>
            <a:ext cx="4368030" cy="3912394"/>
          </a:xfrm>
          <a:prstGeom prst="rect">
            <a:avLst/>
          </a:prstGeom>
        </p:spPr>
      </p:pic>
    </p:spTree>
    <p:extLst>
      <p:ext uri="{BB962C8B-B14F-4D97-AF65-F5344CB8AC3E}">
        <p14:creationId xmlns:p14="http://schemas.microsoft.com/office/powerpoint/2010/main" val="24324519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ree Conten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243104" y="2776936"/>
            <a:ext cx="2882475"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1243104" y="3834606"/>
            <a:ext cx="2882475"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4647665" y="2776936"/>
            <a:ext cx="2896671"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4647665" y="3834606"/>
            <a:ext cx="2896671"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2">
            <a:extLst>
              <a:ext uri="{FF2B5EF4-FFF2-40B4-BE49-F238E27FC236}">
                <a16:creationId xmlns:a16="http://schemas.microsoft.com/office/drawing/2014/main" id="{1F60A771-8BBC-4565-AB09-402DA7CB2780}"/>
              </a:ext>
            </a:extLst>
          </p:cNvPr>
          <p:cNvSpPr>
            <a:spLocks noGrp="1"/>
          </p:cNvSpPr>
          <p:nvPr>
            <p:ph type="body" idx="13" hasCustomPrompt="1"/>
          </p:nvPr>
        </p:nvSpPr>
        <p:spPr>
          <a:xfrm>
            <a:off x="8066421" y="2776936"/>
            <a:ext cx="2882475"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8066421" y="3834606"/>
            <a:ext cx="2882475"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grpSp>
        <p:nvGrpSpPr>
          <p:cNvPr id="10" name="Group 9">
            <a:extLst>
              <a:ext uri="{FF2B5EF4-FFF2-40B4-BE49-F238E27FC236}">
                <a16:creationId xmlns:a16="http://schemas.microsoft.com/office/drawing/2014/main" id="{B2368EF4-1233-48C7-8DB5-75844BFCD594}"/>
              </a:ext>
              <a:ext uri="{C183D7F6-B498-43B3-948B-1728B52AA6E4}">
                <adec:decorative xmlns:adec="http://schemas.microsoft.com/office/drawing/2017/decorative" val="1"/>
              </a:ext>
            </a:extLst>
          </p:cNvPr>
          <p:cNvGrpSpPr/>
          <p:nvPr userDrawn="1"/>
        </p:nvGrpSpPr>
        <p:grpSpPr>
          <a:xfrm>
            <a:off x="0" y="0"/>
            <a:ext cx="2238376" cy="3105150"/>
            <a:chOff x="0" y="0"/>
            <a:chExt cx="2238376" cy="3105150"/>
          </a:xfrm>
        </p:grpSpPr>
        <p:cxnSp>
          <p:nvCxnSpPr>
            <p:cNvPr id="16" name="Straight Connector 15">
              <a:extLst>
                <a:ext uri="{FF2B5EF4-FFF2-40B4-BE49-F238E27FC236}">
                  <a16:creationId xmlns:a16="http://schemas.microsoft.com/office/drawing/2014/main" id="{463D7850-C2A6-43CE-BBE4-8E81A0A593BF}"/>
                </a:ext>
              </a:extLst>
            </p:cNvPr>
            <p:cNvCxnSpPr>
              <a:cxnSpLocks/>
            </p:cNvCxnSpPr>
            <p:nvPr userDrawn="1"/>
          </p:nvCxnSpPr>
          <p:spPr>
            <a:xfrm flipH="1">
              <a:off x="0" y="0"/>
              <a:ext cx="1238250" cy="310515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BAD3E03-2E3B-440C-9105-6F9D33006D66}"/>
                </a:ext>
              </a:extLst>
            </p:cNvPr>
            <p:cNvCxnSpPr>
              <a:cxnSpLocks/>
            </p:cNvCxnSpPr>
            <p:nvPr userDrawn="1"/>
          </p:nvCxnSpPr>
          <p:spPr>
            <a:xfrm flipH="1">
              <a:off x="0" y="0"/>
              <a:ext cx="2238376" cy="24765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18896713"/>
      </p:ext>
    </p:extLst>
  </p:cSld>
  <p:clrMapOvr>
    <a:overrideClrMapping bg1="lt1" tx1="dk1" bg2="lt2" tx2="dk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5476875" y="1671639"/>
            <a:ext cx="5111750" cy="1204912"/>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5476875" y="3660774"/>
            <a:ext cx="5111750" cy="1525588"/>
          </a:xfrm>
        </p:spPr>
        <p:txBody>
          <a:bodyPr>
            <a:normAutofit/>
          </a:bodyPr>
          <a:lstStyle>
            <a:lvl1pPr marL="0" indent="0">
              <a:lnSpc>
                <a:spcPct val="100000"/>
              </a:lnSpc>
              <a:buNone/>
              <a:defRPr sz="1400" spc="5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grpSp>
        <p:nvGrpSpPr>
          <p:cNvPr id="4" name="Group 3">
            <a:extLst>
              <a:ext uri="{FF2B5EF4-FFF2-40B4-BE49-F238E27FC236}">
                <a16:creationId xmlns:a16="http://schemas.microsoft.com/office/drawing/2014/main" id="{D74AA03A-263D-4B5F-B05B-7D6923A9A4D3}"/>
              </a:ext>
            </a:extLst>
          </p:cNvPr>
          <p:cNvGrpSpPr/>
          <p:nvPr userDrawn="1"/>
        </p:nvGrpSpPr>
        <p:grpSpPr>
          <a:xfrm>
            <a:off x="0" y="0"/>
            <a:ext cx="4762501" cy="5186363"/>
            <a:chOff x="0" y="0"/>
            <a:chExt cx="4762501" cy="5186363"/>
          </a:xfrm>
        </p:grpSpPr>
        <p:cxnSp>
          <p:nvCxnSpPr>
            <p:cNvPr id="23" name="Straight Connector 22">
              <a:extLst>
                <a:ext uri="{FF2B5EF4-FFF2-40B4-BE49-F238E27FC236}">
                  <a16:creationId xmlns:a16="http://schemas.microsoft.com/office/drawing/2014/main" id="{D87F08D6-2CA7-4A5A-BE34-07113DCA535D}"/>
                </a:ext>
              </a:extLst>
            </p:cNvPr>
            <p:cNvCxnSpPr>
              <a:cxnSpLocks/>
            </p:cNvCxnSpPr>
            <p:nvPr userDrawn="1"/>
          </p:nvCxnSpPr>
          <p:spPr>
            <a:xfrm flipH="1" flipV="1">
              <a:off x="0" y="876300"/>
              <a:ext cx="4762500" cy="16287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768C87F-B9C3-4DFF-8454-F3F52CE4346B}"/>
                </a:ext>
              </a:extLst>
            </p:cNvPr>
            <p:cNvCxnSpPr>
              <a:cxnSpLocks/>
            </p:cNvCxnSpPr>
            <p:nvPr userDrawn="1"/>
          </p:nvCxnSpPr>
          <p:spPr>
            <a:xfrm flipH="1" flipV="1">
              <a:off x="2638425" y="0"/>
              <a:ext cx="2124076" cy="51863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1" name="Date Placeholder 6">
            <a:extLst>
              <a:ext uri="{FF2B5EF4-FFF2-40B4-BE49-F238E27FC236}">
                <a16:creationId xmlns:a16="http://schemas.microsoft.com/office/drawing/2014/main" id="{71F34533-9677-48AF-9374-976825F4BB7E}"/>
              </a:ext>
            </a:extLst>
          </p:cNvPr>
          <p:cNvSpPr>
            <a:spLocks noGrp="1"/>
          </p:cNvSpPr>
          <p:nvPr>
            <p:ph type="dt" sz="half" idx="10"/>
          </p:nvPr>
        </p:nvSpPr>
        <p:spPr>
          <a:xfrm>
            <a:off x="838200" y="6356350"/>
            <a:ext cx="2743200" cy="365125"/>
          </a:xfrm>
        </p:spPr>
        <p:txBody>
          <a:bodyPr/>
          <a:lstStyle>
            <a:lvl1pPr>
              <a:defRPr sz="900"/>
            </a:lvl1pPr>
          </a:lstStyle>
          <a:p>
            <a:r>
              <a:rPr lang="en-US" dirty="0"/>
              <a:t>20XX</a:t>
            </a:r>
          </a:p>
        </p:txBody>
      </p:sp>
      <p:sp>
        <p:nvSpPr>
          <p:cNvPr id="22" name="Footer Placeholder 7">
            <a:extLst>
              <a:ext uri="{FF2B5EF4-FFF2-40B4-BE49-F238E27FC236}">
                <a16:creationId xmlns:a16="http://schemas.microsoft.com/office/drawing/2014/main" id="{4FAB8A26-B99E-4F96-8327-A932A14F2C03}"/>
              </a:ext>
            </a:extLst>
          </p:cNvPr>
          <p:cNvSpPr>
            <a:spLocks noGrp="1"/>
          </p:cNvSpPr>
          <p:nvPr>
            <p:ph type="ftr" sz="quarter" idx="11"/>
          </p:nvPr>
        </p:nvSpPr>
        <p:spPr>
          <a:xfrm>
            <a:off x="4038600" y="6356350"/>
            <a:ext cx="4114800" cy="365125"/>
          </a:xfrm>
        </p:spPr>
        <p:txBody>
          <a:bodyPr/>
          <a:lstStyle>
            <a:lvl1pPr>
              <a:defRPr sz="900"/>
            </a:lvl1pPr>
          </a:lstStyle>
          <a:p>
            <a:r>
              <a:rPr lang="en-US" dirty="0"/>
              <a:t>PRESENTATION TITLE</a:t>
            </a:r>
          </a:p>
        </p:txBody>
      </p:sp>
      <p:sp>
        <p:nvSpPr>
          <p:cNvPr id="24" name="Slide Number Placeholder 8">
            <a:extLst>
              <a:ext uri="{FF2B5EF4-FFF2-40B4-BE49-F238E27FC236}">
                <a16:creationId xmlns:a16="http://schemas.microsoft.com/office/drawing/2014/main" id="{EB0962D2-BCC3-48AB-A769-2A7327D29191}"/>
              </a:ext>
            </a:extLst>
          </p:cNvPr>
          <p:cNvSpPr>
            <a:spLocks noGrp="1"/>
          </p:cNvSpPr>
          <p:nvPr>
            <p:ph type="sldNum" sz="quarter" idx="12"/>
          </p:nvPr>
        </p:nvSpPr>
        <p:spPr>
          <a:xfrm>
            <a:off x="8610600" y="6356350"/>
            <a:ext cx="2743200"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917780591"/>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4267200" y="1615736"/>
            <a:ext cx="4179570" cy="1524735"/>
          </a:xfrm>
        </p:spPr>
        <p:txBody>
          <a:bodyPr anchor="b">
            <a:noAutofit/>
          </a:bodyPr>
          <a:lstStyle>
            <a:lvl1pPr algn="l">
              <a:defRPr sz="3600" spc="150" baseline="0">
                <a:solidFill>
                  <a:schemeClr val="bg1"/>
                </a:solidFill>
              </a:defRPr>
            </a:lvl1pPr>
          </a:lstStyle>
          <a:p>
            <a:r>
              <a:rPr lang="en-US" dirty="0"/>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4267200" y="3238103"/>
            <a:ext cx="4179570" cy="1371997"/>
          </a:xfrm>
        </p:spPr>
        <p:txBody>
          <a:bodyPr>
            <a:normAutofit/>
          </a:bodyPr>
          <a:lstStyle>
            <a:lvl1pPr marL="0" indent="0" algn="l">
              <a:lnSpc>
                <a:spcPct val="150000"/>
              </a:lnSpc>
              <a:buNone/>
              <a:defRPr sz="1400" spc="5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6" name="Graphic 5">
            <a:extLst>
              <a:ext uri="{FF2B5EF4-FFF2-40B4-BE49-F238E27FC236}">
                <a16:creationId xmlns:a16="http://schemas.microsoft.com/office/drawing/2014/main" id="{ED3361C9-310A-4255-A94E-B77588962DA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3176938" cy="6858000"/>
          </a:xfrm>
          <a:prstGeom prst="rect">
            <a:avLst/>
          </a:prstGeom>
        </p:spPr>
      </p:pic>
      <p:sp>
        <p:nvSpPr>
          <p:cNvPr id="9" name="Date Placeholder 6">
            <a:extLst>
              <a:ext uri="{FF2B5EF4-FFF2-40B4-BE49-F238E27FC236}">
                <a16:creationId xmlns:a16="http://schemas.microsoft.com/office/drawing/2014/main" id="{BF358517-D7B7-40D0-A9D0-B650C80898AC}"/>
              </a:ext>
            </a:extLst>
          </p:cNvPr>
          <p:cNvSpPr>
            <a:spLocks noGrp="1"/>
          </p:cNvSpPr>
          <p:nvPr>
            <p:ph type="dt" sz="half" idx="10"/>
          </p:nvPr>
        </p:nvSpPr>
        <p:spPr>
          <a:xfrm>
            <a:off x="4267200" y="6356350"/>
            <a:ext cx="1774371" cy="365125"/>
          </a:xfrm>
        </p:spPr>
        <p:txBody>
          <a:bodyPr/>
          <a:lstStyle>
            <a:lvl1pPr>
              <a:defRPr sz="900"/>
            </a:lvl1pPr>
          </a:lstStyle>
          <a:p>
            <a:r>
              <a:rPr lang="en-US" dirty="0"/>
              <a:t>20XX</a:t>
            </a:r>
          </a:p>
        </p:txBody>
      </p:sp>
      <p:sp>
        <p:nvSpPr>
          <p:cNvPr id="10" name="Footer Placeholder 7">
            <a:extLst>
              <a:ext uri="{FF2B5EF4-FFF2-40B4-BE49-F238E27FC236}">
                <a16:creationId xmlns:a16="http://schemas.microsoft.com/office/drawing/2014/main" id="{6026D44C-0B39-4DE1-A0FC-5615DDAAE3CE}"/>
              </a:ext>
            </a:extLst>
          </p:cNvPr>
          <p:cNvSpPr>
            <a:spLocks noGrp="1"/>
          </p:cNvSpPr>
          <p:nvPr>
            <p:ph type="ftr" sz="quarter" idx="11"/>
          </p:nvPr>
        </p:nvSpPr>
        <p:spPr>
          <a:xfrm>
            <a:off x="6479721" y="6356350"/>
            <a:ext cx="2661557" cy="365125"/>
          </a:xfrm>
        </p:spPr>
        <p:txBody>
          <a:bodyPr/>
          <a:lstStyle>
            <a:lvl1pPr>
              <a:defRPr sz="900"/>
            </a:lvl1pPr>
          </a:lstStyle>
          <a:p>
            <a:r>
              <a:rPr lang="en-US" dirty="0"/>
              <a:t>PRESENTATION TITLE</a:t>
            </a:r>
          </a:p>
        </p:txBody>
      </p:sp>
      <p:sp>
        <p:nvSpPr>
          <p:cNvPr id="11" name="Slide Number Placeholder 8">
            <a:extLst>
              <a:ext uri="{FF2B5EF4-FFF2-40B4-BE49-F238E27FC236}">
                <a16:creationId xmlns:a16="http://schemas.microsoft.com/office/drawing/2014/main" id="{0F8222B4-B618-42C4-8BDB-D2E4DF2F22C3}"/>
              </a:ext>
            </a:extLst>
          </p:cNvPr>
          <p:cNvSpPr>
            <a:spLocks noGrp="1"/>
          </p:cNvSpPr>
          <p:nvPr>
            <p:ph type="sldNum" sz="quarter" idx="12"/>
          </p:nvPr>
        </p:nvSpPr>
        <p:spPr>
          <a:xfrm>
            <a:off x="9579428" y="6356350"/>
            <a:ext cx="1774371"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12911404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Agenda">
    <p:bg>
      <p:bgPr>
        <a:solidFill>
          <a:schemeClr val="tx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D514C6BF-376E-43E8-881D-2E767426990A}"/>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8301" r="28341" b="23071"/>
          <a:stretch/>
        </p:blipFill>
        <p:spPr>
          <a:xfrm>
            <a:off x="5488815" y="0"/>
            <a:ext cx="6703185" cy="6858000"/>
          </a:xfrm>
          <a:prstGeom prst="rect">
            <a:avLst/>
          </a:prstGeom>
        </p:spPr>
      </p:pic>
      <p:sp>
        <p:nvSpPr>
          <p:cNvPr id="2" name="Title 1">
            <a:extLst>
              <a:ext uri="{FF2B5EF4-FFF2-40B4-BE49-F238E27FC236}">
                <a16:creationId xmlns:a16="http://schemas.microsoft.com/office/drawing/2014/main" id="{3F0A9B92-C2D0-466A-A680-A35832C452B3}"/>
              </a:ext>
            </a:extLst>
          </p:cNvPr>
          <p:cNvSpPr>
            <a:spLocks noGrp="1"/>
          </p:cNvSpPr>
          <p:nvPr>
            <p:ph type="title" hasCustomPrompt="1"/>
          </p:nvPr>
        </p:nvSpPr>
        <p:spPr>
          <a:xfrm>
            <a:off x="1333500" y="1020445"/>
            <a:ext cx="2895600" cy="1325563"/>
          </a:xfrm>
        </p:spPr>
        <p:txBody>
          <a:bodyPr anchor="b">
            <a:normAutofit/>
          </a:bodyPr>
          <a:lstStyle>
            <a:lvl1pPr>
              <a:defRPr sz="2800" spc="150" baseline="0">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2DA41CE6-5A88-4C5C-B2A4-6A5D2153B16F}"/>
              </a:ext>
            </a:extLst>
          </p:cNvPr>
          <p:cNvSpPr>
            <a:spLocks noGrp="1"/>
          </p:cNvSpPr>
          <p:nvPr>
            <p:ph idx="1"/>
          </p:nvPr>
        </p:nvSpPr>
        <p:spPr>
          <a:xfrm>
            <a:off x="1333500" y="2924175"/>
            <a:ext cx="2895600" cy="2519363"/>
          </a:xfrm>
        </p:spPr>
        <p:txBody>
          <a:bodyPr>
            <a:normAutofit/>
          </a:bodyPr>
          <a:lstStyle>
            <a:lvl1pPr marL="0" indent="0">
              <a:lnSpc>
                <a:spcPct val="150000"/>
              </a:lnSpc>
              <a:buNone/>
              <a:defRPr sz="1400">
                <a:solidFill>
                  <a:schemeClr val="bg1"/>
                </a:solidFill>
              </a:defRPr>
            </a:lvl1pPr>
            <a:lvl2pPr marL="457200" indent="0">
              <a:lnSpc>
                <a:spcPct val="150000"/>
              </a:lnSpc>
              <a:buNone/>
              <a:defRPr sz="1400">
                <a:solidFill>
                  <a:schemeClr val="bg1"/>
                </a:solidFill>
              </a:defRPr>
            </a:lvl2pPr>
            <a:lvl3pPr marL="914400" indent="0">
              <a:lnSpc>
                <a:spcPct val="150000"/>
              </a:lnSpc>
              <a:buNone/>
              <a:defRPr sz="1400">
                <a:solidFill>
                  <a:schemeClr val="bg1"/>
                </a:solidFill>
              </a:defRPr>
            </a:lvl3pPr>
            <a:lvl4pPr marL="1371600" indent="0">
              <a:lnSpc>
                <a:spcPct val="150000"/>
              </a:lnSpc>
              <a:buNone/>
              <a:defRPr sz="1400">
                <a:solidFill>
                  <a:schemeClr val="bg1"/>
                </a:solidFill>
              </a:defRPr>
            </a:lvl4pPr>
            <a:lvl5pPr marL="1828800" indent="0">
              <a:lnSpc>
                <a:spcPct val="150000"/>
              </a:lnSpc>
              <a:buNone/>
              <a:defRPr sz="14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9F5093-3C53-4152-B8FE-0522E0795269}"/>
              </a:ext>
            </a:extLst>
          </p:cNvPr>
          <p:cNvSpPr>
            <a:spLocks noGrp="1"/>
          </p:cNvSpPr>
          <p:nvPr>
            <p:ph type="dt" sz="half" idx="10"/>
          </p:nvPr>
        </p:nvSpPr>
        <p:spPr>
          <a:xfrm>
            <a:off x="1333500" y="6356350"/>
            <a:ext cx="985157" cy="365125"/>
          </a:xfrm>
        </p:spPr>
        <p:txBody>
          <a:bodyPr/>
          <a:lstStyle>
            <a:lvl1pPr>
              <a:defRPr sz="900"/>
            </a:lvl1pPr>
          </a:lstStyle>
          <a:p>
            <a:r>
              <a:rPr lang="en-US" dirty="0"/>
              <a:t>20XX</a:t>
            </a:r>
          </a:p>
        </p:txBody>
      </p:sp>
      <p:sp>
        <p:nvSpPr>
          <p:cNvPr id="5" name="Footer Placeholder 4">
            <a:extLst>
              <a:ext uri="{FF2B5EF4-FFF2-40B4-BE49-F238E27FC236}">
                <a16:creationId xmlns:a16="http://schemas.microsoft.com/office/drawing/2014/main" id="{7727F11D-8AF8-44D6-A48B-D8C7779B8B08}"/>
              </a:ext>
            </a:extLst>
          </p:cNvPr>
          <p:cNvSpPr>
            <a:spLocks noGrp="1"/>
          </p:cNvSpPr>
          <p:nvPr>
            <p:ph type="ftr" sz="quarter" idx="11"/>
          </p:nvPr>
        </p:nvSpPr>
        <p:spPr>
          <a:xfrm>
            <a:off x="2669886" y="6356349"/>
            <a:ext cx="2482842" cy="365125"/>
          </a:xfrm>
        </p:spPr>
        <p:txBody>
          <a:bodyPr/>
          <a:lstStyle>
            <a:lvl1pPr>
              <a:defRPr sz="900"/>
            </a:lvl1pPr>
          </a:lstStyle>
          <a:p>
            <a:r>
              <a:rPr lang="en-US" dirty="0"/>
              <a:t>PRESENTATION TITLE</a:t>
            </a:r>
          </a:p>
        </p:txBody>
      </p:sp>
      <p:sp>
        <p:nvSpPr>
          <p:cNvPr id="6" name="Slide Number Placeholder 5">
            <a:extLst>
              <a:ext uri="{FF2B5EF4-FFF2-40B4-BE49-F238E27FC236}">
                <a16:creationId xmlns:a16="http://schemas.microsoft.com/office/drawing/2014/main" id="{658C0879-6B0F-4AF6-A997-EC61DA8964AE}"/>
              </a:ext>
            </a:extLst>
          </p:cNvPr>
          <p:cNvSpPr>
            <a:spLocks noGrp="1"/>
          </p:cNvSpPr>
          <p:nvPr>
            <p:ph type="sldNum" sz="quarter" idx="12"/>
          </p:nvPr>
        </p:nvSpPr>
        <p:spPr>
          <a:xfrm>
            <a:off x="5536305" y="6356350"/>
            <a:ext cx="987552"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9821249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roduc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1362075" y="1671639"/>
            <a:ext cx="5111750" cy="1204912"/>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1362075" y="3660774"/>
            <a:ext cx="5111750" cy="1525588"/>
          </a:xfrm>
        </p:spPr>
        <p:txBody>
          <a:bodyPr>
            <a:normAutofit/>
          </a:bodyPr>
          <a:lstStyle>
            <a:lvl1pPr marL="0" indent="0">
              <a:lnSpc>
                <a:spcPct val="100000"/>
              </a:lnSpc>
              <a:buNone/>
              <a:defRPr sz="1400" spc="5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C11EBF9-6826-475B-8079-C11128991BAE}"/>
              </a:ext>
            </a:extLst>
          </p:cNvPr>
          <p:cNvSpPr>
            <a:spLocks noGrp="1"/>
          </p:cNvSpPr>
          <p:nvPr>
            <p:ph type="dt" sz="half" idx="10"/>
          </p:nvPr>
        </p:nvSpPr>
        <p:spPr>
          <a:xfrm>
            <a:off x="838200" y="6356350"/>
            <a:ext cx="1219200" cy="365125"/>
          </a:xfrm>
        </p:spPr>
        <p:txBody>
          <a:bodyPr/>
          <a:lstStyle>
            <a:lvl1pPr>
              <a:defRPr sz="900"/>
            </a:lvl1pPr>
          </a:lstStyle>
          <a:p>
            <a:r>
              <a:rPr lang="en-US" dirty="0"/>
              <a:t>20XX</a:t>
            </a:r>
          </a:p>
        </p:txBody>
      </p:sp>
      <p:sp>
        <p:nvSpPr>
          <p:cNvPr id="5" name="Footer Placeholder 4">
            <a:extLst>
              <a:ext uri="{FF2B5EF4-FFF2-40B4-BE49-F238E27FC236}">
                <a16:creationId xmlns:a16="http://schemas.microsoft.com/office/drawing/2014/main" id="{3FB726A3-DF54-47D2-8C3A-34FD43A19E8E}"/>
              </a:ext>
            </a:extLst>
          </p:cNvPr>
          <p:cNvSpPr>
            <a:spLocks noGrp="1"/>
          </p:cNvSpPr>
          <p:nvPr>
            <p:ph type="ftr" sz="quarter" idx="11"/>
          </p:nvPr>
        </p:nvSpPr>
        <p:spPr>
          <a:xfrm>
            <a:off x="2463800" y="6356350"/>
            <a:ext cx="3479800" cy="365125"/>
          </a:xfrm>
        </p:spPr>
        <p:txBody>
          <a:bodyPr/>
          <a:lstStyle>
            <a:lvl1pPr>
              <a:defRPr sz="900"/>
            </a:lvl1pPr>
          </a:lstStyle>
          <a:p>
            <a:r>
              <a:rPr lang="en-US" dirty="0"/>
              <a:t>PRESENTATION TITLE</a:t>
            </a:r>
          </a:p>
        </p:txBody>
      </p:sp>
      <p:sp>
        <p:nvSpPr>
          <p:cNvPr id="6" name="Slide Number Placeholder 5">
            <a:extLst>
              <a:ext uri="{FF2B5EF4-FFF2-40B4-BE49-F238E27FC236}">
                <a16:creationId xmlns:a16="http://schemas.microsoft.com/office/drawing/2014/main" id="{D0CD125A-4493-4967-9146-841D0EF3BC63}"/>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grpSp>
        <p:nvGrpSpPr>
          <p:cNvPr id="7" name="Group 6">
            <a:extLst>
              <a:ext uri="{FF2B5EF4-FFF2-40B4-BE49-F238E27FC236}">
                <a16:creationId xmlns:a16="http://schemas.microsoft.com/office/drawing/2014/main" id="{D7A1CF8B-3479-49A3-A30E-2F2ECE962075}"/>
              </a:ext>
            </a:extLst>
          </p:cNvPr>
          <p:cNvGrpSpPr/>
          <p:nvPr userDrawn="1"/>
        </p:nvGrpSpPr>
        <p:grpSpPr>
          <a:xfrm>
            <a:off x="6953250" y="-25401"/>
            <a:ext cx="5238750" cy="6902451"/>
            <a:chOff x="6953250" y="-25401"/>
            <a:chExt cx="5238750" cy="6902451"/>
          </a:xfrm>
        </p:grpSpPr>
        <p:cxnSp>
          <p:nvCxnSpPr>
            <p:cNvPr id="14" name="Straight Connector 13">
              <a:extLst>
                <a:ext uri="{FF2B5EF4-FFF2-40B4-BE49-F238E27FC236}">
                  <a16:creationId xmlns:a16="http://schemas.microsoft.com/office/drawing/2014/main" id="{49FBD260-5143-4B12-B9F8-33E48D548909}"/>
                </a:ext>
              </a:extLst>
            </p:cNvPr>
            <p:cNvCxnSpPr/>
            <p:nvPr userDrawn="1"/>
          </p:nvCxnSpPr>
          <p:spPr>
            <a:xfrm>
              <a:off x="9096375" y="1497012"/>
              <a:ext cx="30956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87F08D6-2CA7-4A5A-BE34-07113DCA535D}"/>
                </a:ext>
              </a:extLst>
            </p:cNvPr>
            <p:cNvCxnSpPr/>
            <p:nvPr userDrawn="1"/>
          </p:nvCxnSpPr>
          <p:spPr>
            <a:xfrm flipH="1">
              <a:off x="6953250" y="-25401"/>
              <a:ext cx="3790950" cy="690245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497359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Section Break">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2148840"/>
            <a:ext cx="4179570" cy="1715531"/>
          </a:xfrm>
        </p:spPr>
        <p:txBody>
          <a:bodyPr anchor="b">
            <a:noAutofit/>
          </a:bodyPr>
          <a:lstStyle>
            <a:lvl1pPr algn="l">
              <a:defRPr sz="3600" spc="150" baseline="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6991350" y="3962003"/>
            <a:ext cx="4179570" cy="365125"/>
          </a:xfrm>
        </p:spPr>
        <p:txBody>
          <a:bodyPr>
            <a:normAutofit/>
          </a:bodyPr>
          <a:lstStyle>
            <a:lvl1pPr marL="0" indent="0" algn="l">
              <a:buNone/>
              <a:defRPr sz="1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5" name="Graphic 4">
            <a:extLst>
              <a:ext uri="{FF2B5EF4-FFF2-40B4-BE49-F238E27FC236}">
                <a16:creationId xmlns:a16="http://schemas.microsoft.com/office/drawing/2014/main" id="{F05D2CCB-CCFC-4A8A-ADA9-C1E4D13B968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828675"/>
            <a:ext cx="5876925" cy="5200650"/>
          </a:xfrm>
          <a:prstGeom prst="rect">
            <a:avLst/>
          </a:prstGeom>
        </p:spPr>
      </p:pic>
    </p:spTree>
    <p:extLst>
      <p:ext uri="{BB962C8B-B14F-4D97-AF65-F5344CB8AC3E}">
        <p14:creationId xmlns:p14="http://schemas.microsoft.com/office/powerpoint/2010/main" val="26995123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ar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sp>
        <p:nvSpPr>
          <p:cNvPr id="7" name="Chart Placeholder 6">
            <a:extLst>
              <a:ext uri="{FF2B5EF4-FFF2-40B4-BE49-F238E27FC236}">
                <a16:creationId xmlns:a16="http://schemas.microsoft.com/office/drawing/2014/main" id="{08AF2DB4-A973-4307-B59C-6058A138835C}"/>
              </a:ext>
            </a:extLst>
          </p:cNvPr>
          <p:cNvSpPr>
            <a:spLocks noGrp="1"/>
          </p:cNvSpPr>
          <p:nvPr>
            <p:ph type="chart" sz="quarter" idx="13"/>
          </p:nvPr>
        </p:nvSpPr>
        <p:spPr>
          <a:xfrm>
            <a:off x="838200" y="2111608"/>
            <a:ext cx="10515600" cy="3744912"/>
          </a:xfrm>
        </p:spPr>
        <p:txBody>
          <a:bodyPr/>
          <a:lstStyle/>
          <a:p>
            <a:r>
              <a:rPr lang="en-US"/>
              <a:t>Click icon to add chart</a:t>
            </a:r>
            <a:endParaRPr lang="en-US" dirty="0"/>
          </a:p>
        </p:txBody>
      </p:sp>
    </p:spTree>
    <p:extLst>
      <p:ext uri="{BB962C8B-B14F-4D97-AF65-F5344CB8AC3E}">
        <p14:creationId xmlns:p14="http://schemas.microsoft.com/office/powerpoint/2010/main" val="14852777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abl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8" name="Table Placeholder 7">
            <a:extLst>
              <a:ext uri="{FF2B5EF4-FFF2-40B4-BE49-F238E27FC236}">
                <a16:creationId xmlns:a16="http://schemas.microsoft.com/office/drawing/2014/main" id="{C3975522-461E-4D79-B5B9-BF9471B54688}"/>
              </a:ext>
            </a:extLst>
          </p:cNvPr>
          <p:cNvSpPr>
            <a:spLocks noGrp="1"/>
          </p:cNvSpPr>
          <p:nvPr>
            <p:ph type="tbl" sz="quarter" idx="14"/>
          </p:nvPr>
        </p:nvSpPr>
        <p:spPr>
          <a:xfrm>
            <a:off x="838200" y="2111381"/>
            <a:ext cx="10515600" cy="3744913"/>
          </a:xfrm>
        </p:spPr>
        <p:txBody>
          <a:bodyPr/>
          <a:lstStyle/>
          <a:p>
            <a:r>
              <a:rPr lang="en-US"/>
              <a:t>Click icon to add table</a:t>
            </a:r>
            <a:endParaRPr lang="en-US" dirty="0"/>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3370680036"/>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AEE644D4-F9A4-4237-BD5C-4B97ABA9337E}"/>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5581650" cy="6858000"/>
          </a:xfrm>
          <a:prstGeom prst="rect">
            <a:avLst/>
          </a:prstGeom>
        </p:spPr>
      </p:pic>
      <p:sp>
        <p:nvSpPr>
          <p:cNvPr id="2" name="Title 1">
            <a:extLst>
              <a:ext uri="{FF2B5EF4-FFF2-40B4-BE49-F238E27FC236}">
                <a16:creationId xmlns:a16="http://schemas.microsoft.com/office/drawing/2014/main" id="{C2FF67A8-55FA-435D-A18C-96D63D22B53E}"/>
              </a:ext>
            </a:extLst>
          </p:cNvPr>
          <p:cNvSpPr>
            <a:spLocks noGrp="1"/>
          </p:cNvSpPr>
          <p:nvPr>
            <p:ph type="title" hasCustomPrompt="1"/>
          </p:nvPr>
        </p:nvSpPr>
        <p:spPr>
          <a:xfrm>
            <a:off x="4657724" y="2809875"/>
            <a:ext cx="6696075" cy="1909763"/>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10" name="Subtitle 2">
            <a:extLst>
              <a:ext uri="{FF2B5EF4-FFF2-40B4-BE49-F238E27FC236}">
                <a16:creationId xmlns:a16="http://schemas.microsoft.com/office/drawing/2014/main" id="{104828DA-5EC5-4A00-9A7B-CD9668EF24D1}"/>
              </a:ext>
            </a:extLst>
          </p:cNvPr>
          <p:cNvSpPr>
            <a:spLocks noGrp="1"/>
          </p:cNvSpPr>
          <p:nvPr>
            <p:ph type="subTitle" idx="1"/>
          </p:nvPr>
        </p:nvSpPr>
        <p:spPr>
          <a:xfrm>
            <a:off x="4657725" y="5028803"/>
            <a:ext cx="6696074" cy="365125"/>
          </a:xfrm>
        </p:spPr>
        <p:txBody>
          <a:bodyPr anchor="b">
            <a:normAutofit/>
          </a:bodyPr>
          <a:lstStyle>
            <a:lvl1pPr marL="0" indent="0" algn="l">
              <a:buNone/>
              <a:defRPr sz="1600">
                <a:solidFill>
                  <a:schemeClr val="bg2">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3" name="Date Placeholder 2">
            <a:extLst>
              <a:ext uri="{FF2B5EF4-FFF2-40B4-BE49-F238E27FC236}">
                <a16:creationId xmlns:a16="http://schemas.microsoft.com/office/drawing/2014/main" id="{D9303E9A-96BC-4283-A6E1-5948AEB119F4}"/>
              </a:ext>
            </a:extLst>
          </p:cNvPr>
          <p:cNvSpPr>
            <a:spLocks noGrp="1"/>
          </p:cNvSpPr>
          <p:nvPr>
            <p:ph type="dt" sz="half" idx="10"/>
          </p:nvPr>
        </p:nvSpPr>
        <p:spPr>
          <a:xfrm>
            <a:off x="4676774" y="6356350"/>
            <a:ext cx="1695450" cy="365125"/>
          </a:xfrm>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45A19C49-052B-4D3E-B227-1D787463CE96}"/>
              </a:ext>
            </a:extLst>
          </p:cNvPr>
          <p:cNvSpPr>
            <a:spLocks noGrp="1"/>
          </p:cNvSpPr>
          <p:nvPr>
            <p:ph type="ftr" sz="quarter" idx="11"/>
          </p:nvPr>
        </p:nvSpPr>
        <p:spPr>
          <a:xfrm>
            <a:off x="6743699" y="6356350"/>
            <a:ext cx="2543175" cy="365125"/>
          </a:xfrm>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4E5E724A-95F0-41B6-A77E-EDD067272C27}"/>
              </a:ext>
            </a:extLst>
          </p:cNvPr>
          <p:cNvSpPr>
            <a:spLocks noGrp="1"/>
          </p:cNvSpPr>
          <p:nvPr>
            <p:ph type="sldNum" sz="quarter" idx="12"/>
          </p:nvPr>
        </p:nvSpPr>
        <p:spPr>
          <a:xfrm>
            <a:off x="9658350" y="6356350"/>
            <a:ext cx="1695450" cy="365125"/>
          </a:xfrm>
        </p:spPr>
        <p:txBody>
          <a:bodyPr/>
          <a:lstStyle>
            <a:lvl1pPr>
              <a:defRPr sz="900"/>
            </a:lvl1pPr>
          </a:lstStyle>
          <a:p>
            <a:fld id="{A49DFD55-3C28-40EF-9E31-A92D2E4017FF}" type="slidenum">
              <a:rPr lang="en-US" smtClean="0"/>
              <a:pPr/>
              <a:t>‹#›</a:t>
            </a:fld>
            <a:endParaRPr lang="en-US" dirty="0"/>
          </a:p>
        </p:txBody>
      </p:sp>
      <p:cxnSp>
        <p:nvCxnSpPr>
          <p:cNvPr id="9" name="Straight Connector 8">
            <a:extLst>
              <a:ext uri="{FF2B5EF4-FFF2-40B4-BE49-F238E27FC236}">
                <a16:creationId xmlns:a16="http://schemas.microsoft.com/office/drawing/2014/main" id="{BDAC7E4E-FE06-4E90-8107-6B543E5515ED}"/>
              </a:ext>
              <a:ext uri="{C183D7F6-B498-43B3-948B-1728B52AA6E4}">
                <adec:decorative xmlns:adec="http://schemas.microsoft.com/office/drawing/2017/decorative" val="1"/>
              </a:ext>
            </a:extLst>
          </p:cNvPr>
          <p:cNvCxnSpPr/>
          <p:nvPr userDrawn="1"/>
        </p:nvCxnSpPr>
        <p:spPr>
          <a:xfrm flipV="1">
            <a:off x="2209800" y="0"/>
            <a:ext cx="243840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30656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Slide 4 Peopl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487181" y="2886074"/>
            <a:ext cx="1845511" cy="1845511"/>
          </a:xfrm>
          <a:solidFill>
            <a:schemeClr val="bg1">
              <a:lumMod val="95000"/>
            </a:schemeClr>
          </a:solidFill>
        </p:spPr>
        <p:txBody>
          <a:bodyPr/>
          <a:lstStyle/>
          <a:p>
            <a:r>
              <a:rPr lang="en-US"/>
              <a:t>Click icon to add picture</a:t>
            </a:r>
            <a:endParaRPr lang="en-US" dirty="0"/>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228568" y="5084524"/>
            <a:ext cx="2317707"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487181" y="5464114"/>
            <a:ext cx="1845511"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3836914" y="2886074"/>
            <a:ext cx="1845511" cy="1845511"/>
          </a:xfrm>
          <a:solidFill>
            <a:schemeClr val="bg1">
              <a:lumMod val="95000"/>
            </a:schemeClr>
          </a:solidFill>
        </p:spPr>
        <p:txBody>
          <a:bodyPr/>
          <a:lstStyle/>
          <a:p>
            <a:r>
              <a:rPr lang="en-US"/>
              <a:t>Click icon to add picture</a:t>
            </a:r>
            <a:endParaRPr lang="en-US" dirty="0"/>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578300" y="5084524"/>
            <a:ext cx="2330816"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836913" y="5478796"/>
            <a:ext cx="1855949"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8" name="Picture Placeholder 10">
            <a:extLst>
              <a:ext uri="{FF2B5EF4-FFF2-40B4-BE49-F238E27FC236}">
                <a16:creationId xmlns:a16="http://schemas.microsoft.com/office/drawing/2014/main" id="{4EBC7D6F-397D-4C5A-AA62-F683F88531A2}"/>
              </a:ext>
            </a:extLst>
          </p:cNvPr>
          <p:cNvSpPr>
            <a:spLocks noGrp="1"/>
          </p:cNvSpPr>
          <p:nvPr>
            <p:ph type="pic" sz="quarter" idx="16"/>
          </p:nvPr>
        </p:nvSpPr>
        <p:spPr>
          <a:xfrm>
            <a:off x="6327578" y="2886074"/>
            <a:ext cx="1845511" cy="1845511"/>
          </a:xfrm>
          <a:solidFill>
            <a:schemeClr val="bg1">
              <a:lumMod val="95000"/>
            </a:schemeClr>
          </a:solidFill>
        </p:spPr>
        <p:txBody>
          <a:bodyPr/>
          <a:lstStyle/>
          <a:p>
            <a:pPr lvl="1"/>
            <a:r>
              <a:rPr lang="en-US"/>
              <a:t>Click icon to add picture</a:t>
            </a:r>
            <a:endParaRPr lang="en-US" dirty="0"/>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068964" y="5084524"/>
            <a:ext cx="2317707"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327577" y="5478796"/>
            <a:ext cx="1845511"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8747458" y="2886074"/>
            <a:ext cx="1845511" cy="1845511"/>
          </a:xfrm>
          <a:solidFill>
            <a:schemeClr val="bg1">
              <a:lumMod val="95000"/>
            </a:schemeClr>
          </a:solidFill>
        </p:spPr>
        <p:txBody>
          <a:bodyPr/>
          <a:lstStyle/>
          <a:p>
            <a:r>
              <a:rPr lang="en-US"/>
              <a:t>Click icon to add picture</a:t>
            </a:r>
            <a:endParaRPr lang="en-US" dirty="0"/>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488845" y="5084524"/>
            <a:ext cx="2317706"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747458" y="5464114"/>
            <a:ext cx="1845510"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grpSp>
        <p:nvGrpSpPr>
          <p:cNvPr id="4" name="Group 3">
            <a:extLst>
              <a:ext uri="{FF2B5EF4-FFF2-40B4-BE49-F238E27FC236}">
                <a16:creationId xmlns:a16="http://schemas.microsoft.com/office/drawing/2014/main" id="{73C911F2-9041-416A-B83C-F23B354E063B}"/>
              </a:ext>
              <a:ext uri="{C183D7F6-B498-43B3-948B-1728B52AA6E4}">
                <adec:decorative xmlns:adec="http://schemas.microsoft.com/office/drawing/2017/decorative" val="1"/>
              </a:ext>
            </a:extLst>
          </p:cNvPr>
          <p:cNvGrpSpPr/>
          <p:nvPr userDrawn="1"/>
        </p:nvGrpSpPr>
        <p:grpSpPr>
          <a:xfrm>
            <a:off x="7334250" y="0"/>
            <a:ext cx="4857750" cy="1724025"/>
            <a:chOff x="7334250" y="0"/>
            <a:chExt cx="4857750" cy="1724025"/>
          </a:xfrm>
        </p:grpSpPr>
        <p:cxnSp>
          <p:nvCxnSpPr>
            <p:cNvPr id="10" name="Straight Connector 9">
              <a:extLst>
                <a:ext uri="{FF2B5EF4-FFF2-40B4-BE49-F238E27FC236}">
                  <a16:creationId xmlns:a16="http://schemas.microsoft.com/office/drawing/2014/main" id="{4E4B72DA-52CB-4D39-A342-8857B4D959B2}"/>
                </a:ext>
              </a:extLst>
            </p:cNvPr>
            <p:cNvCxnSpPr/>
            <p:nvPr userDrawn="1"/>
          </p:nvCxnSpPr>
          <p:spPr>
            <a:xfrm flipH="1" flipV="1">
              <a:off x="7334250" y="0"/>
              <a:ext cx="485775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1D9BCDA-DFB7-41A4-A7C7-CEE86CEDCBE5}"/>
                </a:ext>
              </a:extLst>
            </p:cNvPr>
            <p:cNvCxnSpPr>
              <a:cxnSpLocks/>
            </p:cNvCxnSpPr>
            <p:nvPr userDrawn="1"/>
          </p:nvCxnSpPr>
          <p:spPr>
            <a:xfrm>
              <a:off x="11487150" y="0"/>
              <a:ext cx="704850" cy="17240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51227852"/>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Slide 8 People">
    <p:bg>
      <p:bgPr>
        <a:solidFill>
          <a:schemeClr val="bg1"/>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187AAB93-862D-455E-9E73-3D0DAEFDEDB4}"/>
              </a:ext>
              <a:ext uri="{C183D7F6-B498-43B3-948B-1728B52AA6E4}">
                <adec:decorative xmlns:adec="http://schemas.microsoft.com/office/drawing/2017/decorative" val="1"/>
              </a:ext>
            </a:extLst>
          </p:cNvPr>
          <p:cNvGrpSpPr/>
          <p:nvPr userDrawn="1"/>
        </p:nvGrpSpPr>
        <p:grpSpPr>
          <a:xfrm>
            <a:off x="0" y="473953"/>
            <a:ext cx="12192000" cy="5621336"/>
            <a:chOff x="0" y="473953"/>
            <a:chExt cx="12192000" cy="5621336"/>
          </a:xfrm>
        </p:grpSpPr>
        <p:pic>
          <p:nvPicPr>
            <p:cNvPr id="13" name="Graphic 12">
              <a:extLst>
                <a:ext uri="{FF2B5EF4-FFF2-40B4-BE49-F238E27FC236}">
                  <a16:creationId xmlns:a16="http://schemas.microsoft.com/office/drawing/2014/main" id="{B0DFD584-E5CF-41EF-B51E-679CE22DDF9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473953"/>
              <a:ext cx="2057400" cy="1647825"/>
            </a:xfrm>
            <a:prstGeom prst="rect">
              <a:avLst/>
            </a:prstGeom>
          </p:spPr>
        </p:pic>
        <p:pic>
          <p:nvPicPr>
            <p:cNvPr id="14" name="Graphic 13">
              <a:extLst>
                <a:ext uri="{FF2B5EF4-FFF2-40B4-BE49-F238E27FC236}">
                  <a16:creationId xmlns:a16="http://schemas.microsoft.com/office/drawing/2014/main" id="{E5C02DDF-25A6-42C7-9525-F279CE2095C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049000" y="5180889"/>
              <a:ext cx="1143000" cy="914400"/>
            </a:xfrm>
            <a:prstGeom prst="rect">
              <a:avLst/>
            </a:prstGeom>
          </p:spPr>
        </p:pic>
      </p:grpSp>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877176" y="2428875"/>
            <a:ext cx="1066800" cy="1066800"/>
          </a:xfrm>
          <a:solidFill>
            <a:schemeClr val="tx1"/>
          </a:solidFill>
        </p:spPr>
        <p:txBody>
          <a:bodyPr>
            <a:normAutofit/>
          </a:bodyPr>
          <a:lstStyle>
            <a:lvl1pPr marL="0" indent="0" algn="l">
              <a:lnSpc>
                <a:spcPct val="100000"/>
              </a:lnSpc>
              <a:buFont typeface="Arial" panose="020B0604020202020204" pitchFamily="34" charset="0"/>
              <a:buNone/>
              <a:defRPr sz="900">
                <a:solidFill>
                  <a:sysClr val="windowText" lastClr="000000"/>
                </a:solidFill>
              </a:defRPr>
            </a:lvl1pPr>
          </a:lstStyle>
          <a:p>
            <a:r>
              <a:rPr lang="en-US"/>
              <a:t>Click icon to add picture</a:t>
            </a:r>
            <a:endParaRPr lang="en-US" dirty="0"/>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500168"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500168" y="3809747"/>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4226270"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849262"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849262" y="3809747"/>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32" name="Picture Placeholder 10">
            <a:extLst>
              <a:ext uri="{FF2B5EF4-FFF2-40B4-BE49-F238E27FC236}">
                <a16:creationId xmlns:a16="http://schemas.microsoft.com/office/drawing/2014/main" id="{1938DB4D-239F-4E8E-8802-0470B0131189}"/>
              </a:ext>
            </a:extLst>
          </p:cNvPr>
          <p:cNvSpPr>
            <a:spLocks noGrp="1"/>
          </p:cNvSpPr>
          <p:nvPr>
            <p:ph type="pic" sz="quarter" idx="37"/>
          </p:nvPr>
        </p:nvSpPr>
        <p:spPr>
          <a:xfrm>
            <a:off x="6655584"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198355" y="3654378"/>
            <a:ext cx="2105135"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095999" y="3809747"/>
            <a:ext cx="2299855"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9136814"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759806"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744480" y="3809747"/>
            <a:ext cx="1844126"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5" name="Picture Placeholder 10">
            <a:extLst>
              <a:ext uri="{FF2B5EF4-FFF2-40B4-BE49-F238E27FC236}">
                <a16:creationId xmlns:a16="http://schemas.microsoft.com/office/drawing/2014/main" id="{1EBAEB1D-A7F9-4F90-B642-4277D3802BAB}"/>
              </a:ext>
            </a:extLst>
          </p:cNvPr>
          <p:cNvSpPr>
            <a:spLocks noGrp="1"/>
          </p:cNvSpPr>
          <p:nvPr>
            <p:ph type="pic" sz="quarter" idx="26"/>
          </p:nvPr>
        </p:nvSpPr>
        <p:spPr>
          <a:xfrm>
            <a:off x="1877176"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54" name="Text Placeholder 2">
            <a:extLst>
              <a:ext uri="{FF2B5EF4-FFF2-40B4-BE49-F238E27FC236}">
                <a16:creationId xmlns:a16="http://schemas.microsoft.com/office/drawing/2014/main" id="{22930C5B-603C-494E-A467-8B394D01D406}"/>
              </a:ext>
            </a:extLst>
          </p:cNvPr>
          <p:cNvSpPr>
            <a:spLocks noGrp="1"/>
          </p:cNvSpPr>
          <p:nvPr>
            <p:ph type="body" idx="25" hasCustomPrompt="1"/>
          </p:nvPr>
        </p:nvSpPr>
        <p:spPr>
          <a:xfrm>
            <a:off x="1500168"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2" name="Text Placeholder 2">
            <a:extLst>
              <a:ext uri="{FF2B5EF4-FFF2-40B4-BE49-F238E27FC236}">
                <a16:creationId xmlns:a16="http://schemas.microsoft.com/office/drawing/2014/main" id="{540C455F-A23B-493F-B95E-AB485D91DA6A}"/>
              </a:ext>
            </a:extLst>
          </p:cNvPr>
          <p:cNvSpPr>
            <a:spLocks noGrp="1"/>
          </p:cNvSpPr>
          <p:nvPr>
            <p:ph type="body" idx="33" hasCustomPrompt="1"/>
          </p:nvPr>
        </p:nvSpPr>
        <p:spPr>
          <a:xfrm>
            <a:off x="1500168" y="5668583"/>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6" name="Picture Placeholder 10">
            <a:extLst>
              <a:ext uri="{FF2B5EF4-FFF2-40B4-BE49-F238E27FC236}">
                <a16:creationId xmlns:a16="http://schemas.microsoft.com/office/drawing/2014/main" id="{9461A69E-14C8-4325-89AF-D4257C1C05BA}"/>
              </a:ext>
            </a:extLst>
          </p:cNvPr>
          <p:cNvSpPr>
            <a:spLocks noGrp="1"/>
          </p:cNvSpPr>
          <p:nvPr>
            <p:ph type="pic" sz="quarter" idx="27"/>
          </p:nvPr>
        </p:nvSpPr>
        <p:spPr>
          <a:xfrm>
            <a:off x="4226270"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59" name="Text Placeholder 2">
            <a:extLst>
              <a:ext uri="{FF2B5EF4-FFF2-40B4-BE49-F238E27FC236}">
                <a16:creationId xmlns:a16="http://schemas.microsoft.com/office/drawing/2014/main" id="{6D1C374C-DAF7-40EF-B279-4EC7A2AFE6A2}"/>
              </a:ext>
            </a:extLst>
          </p:cNvPr>
          <p:cNvSpPr>
            <a:spLocks noGrp="1"/>
          </p:cNvSpPr>
          <p:nvPr>
            <p:ph type="body" idx="30" hasCustomPrompt="1"/>
          </p:nvPr>
        </p:nvSpPr>
        <p:spPr>
          <a:xfrm>
            <a:off x="3849262"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3" name="Text Placeholder 2">
            <a:extLst>
              <a:ext uri="{FF2B5EF4-FFF2-40B4-BE49-F238E27FC236}">
                <a16:creationId xmlns:a16="http://schemas.microsoft.com/office/drawing/2014/main" id="{421FF438-E4E8-4643-BCB3-4A1C12429042}"/>
              </a:ext>
            </a:extLst>
          </p:cNvPr>
          <p:cNvSpPr>
            <a:spLocks noGrp="1"/>
          </p:cNvSpPr>
          <p:nvPr>
            <p:ph type="body" idx="34" hasCustomPrompt="1"/>
          </p:nvPr>
        </p:nvSpPr>
        <p:spPr>
          <a:xfrm>
            <a:off x="3849262" y="5668583"/>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33" name="Picture Placeholder 10">
            <a:extLst>
              <a:ext uri="{FF2B5EF4-FFF2-40B4-BE49-F238E27FC236}">
                <a16:creationId xmlns:a16="http://schemas.microsoft.com/office/drawing/2014/main" id="{E029C5CA-EDDA-4BF9-9051-8B09E98EE1E2}"/>
              </a:ext>
            </a:extLst>
          </p:cNvPr>
          <p:cNvSpPr>
            <a:spLocks noGrp="1"/>
          </p:cNvSpPr>
          <p:nvPr>
            <p:ph type="pic" sz="quarter" idx="38"/>
          </p:nvPr>
        </p:nvSpPr>
        <p:spPr>
          <a:xfrm>
            <a:off x="6655584"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60" name="Text Placeholder 2">
            <a:extLst>
              <a:ext uri="{FF2B5EF4-FFF2-40B4-BE49-F238E27FC236}">
                <a16:creationId xmlns:a16="http://schemas.microsoft.com/office/drawing/2014/main" id="{D4FEDD19-A7BA-45BB-93A0-F1E896C9F26D}"/>
              </a:ext>
            </a:extLst>
          </p:cNvPr>
          <p:cNvSpPr>
            <a:spLocks noGrp="1"/>
          </p:cNvSpPr>
          <p:nvPr>
            <p:ph type="body" idx="31" hasCustomPrompt="1"/>
          </p:nvPr>
        </p:nvSpPr>
        <p:spPr>
          <a:xfrm>
            <a:off x="6339926"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4" name="Text Placeholder 2">
            <a:extLst>
              <a:ext uri="{FF2B5EF4-FFF2-40B4-BE49-F238E27FC236}">
                <a16:creationId xmlns:a16="http://schemas.microsoft.com/office/drawing/2014/main" id="{A12F0175-7AEE-46B1-9590-D4A427680DC7}"/>
              </a:ext>
            </a:extLst>
          </p:cNvPr>
          <p:cNvSpPr>
            <a:spLocks noGrp="1"/>
          </p:cNvSpPr>
          <p:nvPr>
            <p:ph type="body" idx="35" hasCustomPrompt="1"/>
          </p:nvPr>
        </p:nvSpPr>
        <p:spPr>
          <a:xfrm>
            <a:off x="6339926" y="5668583"/>
            <a:ext cx="1813474"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58" name="Picture Placeholder 10">
            <a:extLst>
              <a:ext uri="{FF2B5EF4-FFF2-40B4-BE49-F238E27FC236}">
                <a16:creationId xmlns:a16="http://schemas.microsoft.com/office/drawing/2014/main" id="{622ED9F4-EB9B-4588-8501-BFECB846EE73}"/>
              </a:ext>
            </a:extLst>
          </p:cNvPr>
          <p:cNvSpPr>
            <a:spLocks noGrp="1"/>
          </p:cNvSpPr>
          <p:nvPr>
            <p:ph type="pic" sz="quarter" idx="29"/>
          </p:nvPr>
        </p:nvSpPr>
        <p:spPr>
          <a:xfrm>
            <a:off x="9136814"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61" name="Text Placeholder 2">
            <a:extLst>
              <a:ext uri="{FF2B5EF4-FFF2-40B4-BE49-F238E27FC236}">
                <a16:creationId xmlns:a16="http://schemas.microsoft.com/office/drawing/2014/main" id="{5026D39F-46AB-4680-9A52-F367344A3531}"/>
              </a:ext>
            </a:extLst>
          </p:cNvPr>
          <p:cNvSpPr>
            <a:spLocks noGrp="1"/>
          </p:cNvSpPr>
          <p:nvPr>
            <p:ph type="body" idx="32" hasCustomPrompt="1"/>
          </p:nvPr>
        </p:nvSpPr>
        <p:spPr>
          <a:xfrm>
            <a:off x="8759806"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5" name="Text Placeholder 2">
            <a:extLst>
              <a:ext uri="{FF2B5EF4-FFF2-40B4-BE49-F238E27FC236}">
                <a16:creationId xmlns:a16="http://schemas.microsoft.com/office/drawing/2014/main" id="{04E11FE2-6320-4E8C-A5B3-8104AF329ADA}"/>
              </a:ext>
            </a:extLst>
          </p:cNvPr>
          <p:cNvSpPr>
            <a:spLocks noGrp="1"/>
          </p:cNvSpPr>
          <p:nvPr>
            <p:ph type="body" idx="36" hasCustomPrompt="1"/>
          </p:nvPr>
        </p:nvSpPr>
        <p:spPr>
          <a:xfrm>
            <a:off x="8744480" y="5668583"/>
            <a:ext cx="1844126"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solidFill>
                  <a:srgbClr val="898989"/>
                </a:solidFill>
              </a:defRPr>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solidFill>
                  <a:srgbClr val="898989"/>
                </a:solidFill>
              </a:defRPr>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solidFill>
                  <a:srgbClr val="898989"/>
                </a:solidFill>
              </a:defRPr>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2857120649"/>
      </p:ext>
    </p:extLst>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4C17E5-24ED-44BC-BA50-02EF903552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33D101-3AF0-4F06-90ED-B83615C36C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AE9FDE-AF95-49F8-A927-35A23C9E65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dirty="0"/>
              <a:t>20XX</a:t>
            </a:r>
          </a:p>
        </p:txBody>
      </p:sp>
      <p:sp>
        <p:nvSpPr>
          <p:cNvPr id="5" name="Footer Placeholder 4">
            <a:extLst>
              <a:ext uri="{FF2B5EF4-FFF2-40B4-BE49-F238E27FC236}">
                <a16:creationId xmlns:a16="http://schemas.microsoft.com/office/drawing/2014/main" id="{CC2E900D-8FF9-4E80-860D-89C2D3B4E4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PRESENTATION TITLE</a:t>
            </a:r>
          </a:p>
        </p:txBody>
      </p:sp>
      <p:sp>
        <p:nvSpPr>
          <p:cNvPr id="6" name="Slide Number Placeholder 5">
            <a:extLst>
              <a:ext uri="{FF2B5EF4-FFF2-40B4-BE49-F238E27FC236}">
                <a16:creationId xmlns:a16="http://schemas.microsoft.com/office/drawing/2014/main" id="{F1A66A0C-1415-46A3-A1FF-BE18C70873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9DFD55-3C28-40EF-9E31-A92D2E4017FF}" type="slidenum">
              <a:rPr lang="en-US" smtClean="0"/>
              <a:t>‹#›</a:t>
            </a:fld>
            <a:endParaRPr lang="en-US" dirty="0"/>
          </a:p>
        </p:txBody>
      </p:sp>
    </p:spTree>
    <p:extLst>
      <p:ext uri="{BB962C8B-B14F-4D97-AF65-F5344CB8AC3E}">
        <p14:creationId xmlns:p14="http://schemas.microsoft.com/office/powerpoint/2010/main" val="23190612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1" r:id="rId4"/>
    <p:sldLayoutId id="2147483666" r:id="rId5"/>
    <p:sldLayoutId id="2147483667" r:id="rId6"/>
    <p:sldLayoutId id="2147483654" r:id="rId7"/>
    <p:sldLayoutId id="2147483663" r:id="rId8"/>
    <p:sldLayoutId id="2147483662" r:id="rId9"/>
    <p:sldLayoutId id="2147483668" r:id="rId10"/>
    <p:sldLayoutId id="2147483652" r:id="rId11"/>
    <p:sldLayoutId id="2147483653" r:id="rId12"/>
    <p:sldLayoutId id="2147483660" r:id="rId13"/>
    <p:sldLayoutId id="2147483664" r:id="rId14"/>
    <p:sldLayoutId id="2147483665" r:id="rId15"/>
  </p:sldLayoutIdLst>
  <p:hf hdr="0" dt="0"/>
  <p:txStyles>
    <p:titleStyle>
      <a:lvl1pPr algn="l" defTabSz="914400" rtl="0" eaLnBrk="1" latinLnBrk="0" hangingPunct="1">
        <a:lnSpc>
          <a:spcPct val="90000"/>
        </a:lnSpc>
        <a:spcBef>
          <a:spcPct val="0"/>
        </a:spcBef>
        <a:buNone/>
        <a:defRPr sz="44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30.png"/><Relationship Id="rId1" Type="http://schemas.openxmlformats.org/officeDocument/2006/relationships/slideLayout" Target="../slideLayouts/slideLayout3.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5.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hyperlink" Target="https://github.com/rajkoushikv/studenthive/wiki/Wikipage" TargetMode="Externa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8" Type="http://schemas.openxmlformats.org/officeDocument/2006/relationships/image" Target="../media/image23.jpg"/><Relationship Id="rId3" Type="http://schemas.openxmlformats.org/officeDocument/2006/relationships/image" Target="../media/image18.jpeg"/><Relationship Id="rId7" Type="http://schemas.openxmlformats.org/officeDocument/2006/relationships/image" Target="../media/image22.jpeg"/><Relationship Id="rId2" Type="http://schemas.openxmlformats.org/officeDocument/2006/relationships/image" Target="../media/image17.jpeg"/><Relationship Id="rId1" Type="http://schemas.openxmlformats.org/officeDocument/2006/relationships/slideLayout" Target="../slideLayouts/slideLayout8.xml"/><Relationship Id="rId6" Type="http://schemas.openxmlformats.org/officeDocument/2006/relationships/image" Target="../media/image21.jpeg"/><Relationship Id="rId5" Type="http://schemas.openxmlformats.org/officeDocument/2006/relationships/image" Target="../media/image20.jpeg"/><Relationship Id="rId4" Type="http://schemas.openxmlformats.org/officeDocument/2006/relationships/image" Target="../media/image19.jpeg"/></Relationships>
</file>

<file path=ppt/slides/_rels/slide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75451-6A4B-484B-9ED1-353CCE25B0F4}"/>
              </a:ext>
            </a:extLst>
          </p:cNvPr>
          <p:cNvSpPr>
            <a:spLocks noGrp="1"/>
          </p:cNvSpPr>
          <p:nvPr>
            <p:ph type="ctrTitle"/>
          </p:nvPr>
        </p:nvSpPr>
        <p:spPr>
          <a:xfrm>
            <a:off x="6991350" y="2148840"/>
            <a:ext cx="4179570" cy="1715531"/>
          </a:xfrm>
        </p:spPr>
        <p:txBody>
          <a:bodyPr anchor="b">
            <a:normAutofit/>
          </a:bodyPr>
          <a:lstStyle/>
          <a:p>
            <a:r>
              <a:rPr lang="en-US" dirty="0"/>
              <a:t>STUDENT HIVE</a:t>
            </a:r>
          </a:p>
        </p:txBody>
      </p:sp>
      <p:sp>
        <p:nvSpPr>
          <p:cNvPr id="3" name="Subtitle 2">
            <a:extLst>
              <a:ext uri="{FF2B5EF4-FFF2-40B4-BE49-F238E27FC236}">
                <a16:creationId xmlns:a16="http://schemas.microsoft.com/office/drawing/2014/main" id="{0236A1B4-B8D1-4A72-8E20-0703F54BF1FE}"/>
              </a:ext>
            </a:extLst>
          </p:cNvPr>
          <p:cNvSpPr>
            <a:spLocks noGrp="1"/>
          </p:cNvSpPr>
          <p:nvPr>
            <p:ph type="subTitle" idx="1"/>
          </p:nvPr>
        </p:nvSpPr>
        <p:spPr>
          <a:xfrm>
            <a:off x="6991350" y="3962003"/>
            <a:ext cx="4179570" cy="365125"/>
          </a:xfrm>
        </p:spPr>
        <p:txBody>
          <a:bodyPr>
            <a:normAutofit/>
          </a:bodyPr>
          <a:lstStyle/>
          <a:p>
            <a:r>
              <a:rPr lang="en-US" dirty="0"/>
              <a:t>CS 691 – Computer Science Capstone Project</a:t>
            </a:r>
          </a:p>
        </p:txBody>
      </p:sp>
    </p:spTree>
    <p:extLst>
      <p:ext uri="{BB962C8B-B14F-4D97-AF65-F5344CB8AC3E}">
        <p14:creationId xmlns:p14="http://schemas.microsoft.com/office/powerpoint/2010/main" val="25860588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EDB46B-4BE1-5B82-D06D-169742F19A7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FC682FE-F8A7-3B32-C61D-89AB0500CA19}"/>
              </a:ext>
            </a:extLst>
          </p:cNvPr>
          <p:cNvSpPr>
            <a:spLocks noGrp="1"/>
          </p:cNvSpPr>
          <p:nvPr>
            <p:ph type="ctrTitle"/>
          </p:nvPr>
        </p:nvSpPr>
        <p:spPr>
          <a:xfrm>
            <a:off x="6991350" y="2148840"/>
            <a:ext cx="4524914" cy="1715531"/>
          </a:xfrm>
        </p:spPr>
        <p:txBody>
          <a:bodyPr/>
          <a:lstStyle/>
          <a:p>
            <a:r>
              <a:rPr lang="en-US" sz="2800" dirty="0"/>
              <a:t>PROJECT DESCRIPTION</a:t>
            </a:r>
          </a:p>
        </p:txBody>
      </p:sp>
    </p:spTree>
    <p:extLst>
      <p:ext uri="{BB962C8B-B14F-4D97-AF65-F5344CB8AC3E}">
        <p14:creationId xmlns:p14="http://schemas.microsoft.com/office/powerpoint/2010/main" val="22211531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79CF55-353A-1BBC-26BF-BB3900E7D9D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03609A4-3089-73AF-22C0-DFA993073F9D}"/>
              </a:ext>
            </a:extLst>
          </p:cNvPr>
          <p:cNvSpPr>
            <a:spLocks noGrp="1"/>
          </p:cNvSpPr>
          <p:nvPr>
            <p:ph type="title"/>
          </p:nvPr>
        </p:nvSpPr>
        <p:spPr>
          <a:xfrm>
            <a:off x="1362074" y="862640"/>
            <a:ext cx="5111750" cy="512913"/>
          </a:xfrm>
        </p:spPr>
        <p:txBody>
          <a:bodyPr/>
          <a:lstStyle/>
          <a:p>
            <a:r>
              <a:rPr lang="en-US" b="1" dirty="0"/>
              <a:t>PROJECT DESCRIPTION</a:t>
            </a:r>
          </a:p>
        </p:txBody>
      </p:sp>
      <p:sp>
        <p:nvSpPr>
          <p:cNvPr id="3" name="Text Placeholder 2">
            <a:extLst>
              <a:ext uri="{FF2B5EF4-FFF2-40B4-BE49-F238E27FC236}">
                <a16:creationId xmlns:a16="http://schemas.microsoft.com/office/drawing/2014/main" id="{8C7BE23C-7408-C0C1-56D5-169BFDDE6964}"/>
              </a:ext>
            </a:extLst>
          </p:cNvPr>
          <p:cNvSpPr>
            <a:spLocks noGrp="1"/>
          </p:cNvSpPr>
          <p:nvPr>
            <p:ph type="body" idx="1"/>
          </p:nvPr>
        </p:nvSpPr>
        <p:spPr>
          <a:xfrm>
            <a:off x="1362074" y="1885530"/>
            <a:ext cx="5280265" cy="3086939"/>
          </a:xfrm>
        </p:spPr>
        <p:txBody>
          <a:bodyPr>
            <a:normAutofit/>
          </a:bodyPr>
          <a:lstStyle/>
          <a:p>
            <a:r>
              <a:rPr lang="en-US" dirty="0"/>
              <a:t>"Student Hive" is a secure and convenient platform designed for students seeking shared living arrangements. By registering with their school email, users gain access to comprehensive listings tailored to their accommodation preferences and budgeting needs. Advanced search options and communication tools facilitate connections with potential roommates or landlords, while additional resources such as transportation information and nearby amenities enhance the overall living experience. With support and community engagement features available, "Student Hive" empowers students to confidently navigate their search and find the perfect accommodation suited to their needs.</a:t>
            </a:r>
          </a:p>
        </p:txBody>
      </p:sp>
      <p:sp>
        <p:nvSpPr>
          <p:cNvPr id="5" name="Footer Placeholder 4">
            <a:extLst>
              <a:ext uri="{FF2B5EF4-FFF2-40B4-BE49-F238E27FC236}">
                <a16:creationId xmlns:a16="http://schemas.microsoft.com/office/drawing/2014/main" id="{3CBDBAD0-41F5-8CED-40AA-3CF907089754}"/>
              </a:ext>
            </a:extLst>
          </p:cNvPr>
          <p:cNvSpPr>
            <a:spLocks noGrp="1"/>
          </p:cNvSpPr>
          <p:nvPr>
            <p:ph type="ftr" sz="quarter" idx="11"/>
          </p:nvPr>
        </p:nvSpPr>
        <p:spPr>
          <a:xfrm>
            <a:off x="2463800" y="6356350"/>
            <a:ext cx="3479800" cy="365125"/>
          </a:xfrm>
        </p:spPr>
        <p:txBody>
          <a:bodyPr/>
          <a:lstStyle/>
          <a:p>
            <a:r>
              <a:rPr lang="en-US" dirty="0"/>
              <a:t>PRESENTATION TITLE</a:t>
            </a:r>
          </a:p>
        </p:txBody>
      </p:sp>
      <p:sp>
        <p:nvSpPr>
          <p:cNvPr id="6" name="Slide Number Placeholder 5">
            <a:extLst>
              <a:ext uri="{FF2B5EF4-FFF2-40B4-BE49-F238E27FC236}">
                <a16:creationId xmlns:a16="http://schemas.microsoft.com/office/drawing/2014/main" id="{4A933401-6EC2-9676-1803-E5DBE3605585}"/>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11</a:t>
            </a:fld>
            <a:endParaRPr lang="en-US" dirty="0"/>
          </a:p>
        </p:txBody>
      </p:sp>
    </p:spTree>
    <p:extLst>
      <p:ext uri="{BB962C8B-B14F-4D97-AF65-F5344CB8AC3E}">
        <p14:creationId xmlns:p14="http://schemas.microsoft.com/office/powerpoint/2010/main" val="27914123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6AC916-6A5A-8336-38B8-878995C2B69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D330375-1796-EC2F-D22B-8773B2E55C8E}"/>
              </a:ext>
            </a:extLst>
          </p:cNvPr>
          <p:cNvSpPr>
            <a:spLocks noGrp="1"/>
          </p:cNvSpPr>
          <p:nvPr>
            <p:ph type="ctrTitle"/>
          </p:nvPr>
        </p:nvSpPr>
        <p:spPr>
          <a:xfrm>
            <a:off x="6991350" y="2148840"/>
            <a:ext cx="4524914" cy="1715531"/>
          </a:xfrm>
        </p:spPr>
        <p:txBody>
          <a:bodyPr/>
          <a:lstStyle/>
          <a:p>
            <a:r>
              <a:rPr lang="en-US" sz="2800" dirty="0"/>
              <a:t>PERSONAS</a:t>
            </a:r>
          </a:p>
        </p:txBody>
      </p:sp>
    </p:spTree>
    <p:extLst>
      <p:ext uri="{BB962C8B-B14F-4D97-AF65-F5344CB8AC3E}">
        <p14:creationId xmlns:p14="http://schemas.microsoft.com/office/powerpoint/2010/main" val="22254911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E4728A-FE57-7DF1-098B-90B80EA1D06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9DBCD0B-DE89-7964-DE01-C88E4E5C608E}"/>
              </a:ext>
            </a:extLst>
          </p:cNvPr>
          <p:cNvSpPr>
            <a:spLocks noGrp="1"/>
          </p:cNvSpPr>
          <p:nvPr>
            <p:ph type="title"/>
          </p:nvPr>
        </p:nvSpPr>
        <p:spPr>
          <a:xfrm>
            <a:off x="0" y="0"/>
            <a:ext cx="5111750" cy="1085794"/>
          </a:xfrm>
        </p:spPr>
        <p:txBody>
          <a:bodyPr>
            <a:normAutofit fontScale="90000"/>
          </a:bodyPr>
          <a:lstStyle/>
          <a:p>
            <a:pPr algn="l"/>
            <a:r>
              <a:rPr lang="en-US" b="1" i="0" dirty="0">
                <a:effectLst/>
                <a:latin typeface="Söhne"/>
              </a:rPr>
              <a:t>Persona 1: </a:t>
            </a:r>
            <a:r>
              <a:rPr lang="en-US" b="1" dirty="0">
                <a:latin typeface="Söhne"/>
              </a:rPr>
              <a:t>Hash</a:t>
            </a:r>
            <a:r>
              <a:rPr lang="en-US" b="1" i="0" dirty="0">
                <a:effectLst/>
                <a:latin typeface="Söhne"/>
              </a:rPr>
              <a:t>, </a:t>
            </a:r>
            <a:br>
              <a:rPr lang="en-US" b="1" i="0" dirty="0">
                <a:effectLst/>
                <a:latin typeface="Söhne"/>
              </a:rPr>
            </a:br>
            <a:r>
              <a:rPr lang="en-US" b="1" i="0" dirty="0">
                <a:effectLst/>
                <a:latin typeface="Söhne"/>
              </a:rPr>
              <a:t>Budget-Conscious Student</a:t>
            </a:r>
          </a:p>
        </p:txBody>
      </p:sp>
      <p:sp>
        <p:nvSpPr>
          <p:cNvPr id="3" name="Text Placeholder 2">
            <a:extLst>
              <a:ext uri="{FF2B5EF4-FFF2-40B4-BE49-F238E27FC236}">
                <a16:creationId xmlns:a16="http://schemas.microsoft.com/office/drawing/2014/main" id="{56FBF60A-5BDF-915F-0347-668EC887BAD7}"/>
              </a:ext>
            </a:extLst>
          </p:cNvPr>
          <p:cNvSpPr>
            <a:spLocks noGrp="1"/>
          </p:cNvSpPr>
          <p:nvPr>
            <p:ph type="body" idx="1"/>
          </p:nvPr>
        </p:nvSpPr>
        <p:spPr>
          <a:xfrm>
            <a:off x="1636941" y="3776721"/>
            <a:ext cx="2328182" cy="1204912"/>
          </a:xfrm>
        </p:spPr>
        <p:txBody>
          <a:bodyPr>
            <a:normAutofit fontScale="92500" lnSpcReduction="10000"/>
          </a:bodyPr>
          <a:lstStyle/>
          <a:p>
            <a:r>
              <a:rPr lang="en-US" b="1" i="0" dirty="0">
                <a:effectLst/>
                <a:latin typeface="gg sans"/>
              </a:rPr>
              <a:t>Demographics</a:t>
            </a:r>
          </a:p>
          <a:p>
            <a:r>
              <a:rPr lang="en-US" b="0" i="1" dirty="0">
                <a:effectLst/>
                <a:latin typeface="gg sans"/>
              </a:rPr>
              <a:t>Name: </a:t>
            </a:r>
            <a:r>
              <a:rPr lang="en-US" b="0" i="0" dirty="0">
                <a:effectLst/>
                <a:latin typeface="gg sans"/>
              </a:rPr>
              <a:t>Harsh Venkata</a:t>
            </a:r>
          </a:p>
          <a:p>
            <a:r>
              <a:rPr lang="en-US" b="0" i="1" dirty="0">
                <a:effectLst/>
                <a:latin typeface="gg sans"/>
              </a:rPr>
              <a:t>Age: </a:t>
            </a:r>
            <a:r>
              <a:rPr lang="en-US" b="0" i="0" dirty="0">
                <a:effectLst/>
                <a:latin typeface="gg sans"/>
              </a:rPr>
              <a:t>21 </a:t>
            </a:r>
          </a:p>
          <a:p>
            <a:r>
              <a:rPr lang="en-US" b="0" i="1" dirty="0">
                <a:effectLst/>
                <a:latin typeface="gg sans"/>
              </a:rPr>
              <a:t>School: </a:t>
            </a:r>
            <a:r>
              <a:rPr lang="en-US" b="0" i="0" dirty="0">
                <a:effectLst/>
                <a:latin typeface="gg sans"/>
              </a:rPr>
              <a:t>New York University</a:t>
            </a:r>
          </a:p>
        </p:txBody>
      </p:sp>
      <p:sp>
        <p:nvSpPr>
          <p:cNvPr id="6" name="Slide Number Placeholder 5">
            <a:extLst>
              <a:ext uri="{FF2B5EF4-FFF2-40B4-BE49-F238E27FC236}">
                <a16:creationId xmlns:a16="http://schemas.microsoft.com/office/drawing/2014/main" id="{5B88AB4D-D4A4-4E40-E419-66DD8B65400C}"/>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13</a:t>
            </a:fld>
            <a:endParaRPr lang="en-US" dirty="0"/>
          </a:p>
        </p:txBody>
      </p:sp>
      <p:sp>
        <p:nvSpPr>
          <p:cNvPr id="8" name="TextBox 7">
            <a:extLst>
              <a:ext uri="{FF2B5EF4-FFF2-40B4-BE49-F238E27FC236}">
                <a16:creationId xmlns:a16="http://schemas.microsoft.com/office/drawing/2014/main" id="{6AD0F9E0-2614-12A4-E630-2CE275D124DF}"/>
              </a:ext>
            </a:extLst>
          </p:cNvPr>
          <p:cNvSpPr txBox="1"/>
          <p:nvPr/>
        </p:nvSpPr>
        <p:spPr>
          <a:xfrm>
            <a:off x="5139129" y="850978"/>
            <a:ext cx="7052871" cy="1015663"/>
          </a:xfrm>
          <a:prstGeom prst="rect">
            <a:avLst/>
          </a:prstGeom>
          <a:noFill/>
        </p:spPr>
        <p:txBody>
          <a:bodyPr wrap="square">
            <a:spAutoFit/>
          </a:bodyPr>
          <a:lstStyle/>
          <a:p>
            <a:r>
              <a:rPr lang="en-US" sz="1200" b="1" i="0" dirty="0">
                <a:effectLst/>
                <a:latin typeface="Times New Roman" panose="02020603050405020304" pitchFamily="18" charset="0"/>
                <a:cs typeface="Times New Roman" panose="02020603050405020304" pitchFamily="18" charset="0"/>
              </a:rPr>
              <a:t>Profile: </a:t>
            </a:r>
          </a:p>
          <a:p>
            <a:r>
              <a:rPr lang="en-US" sz="1200" b="0" i="0" dirty="0">
                <a:effectLst/>
                <a:latin typeface="Times New Roman" panose="02020603050405020304" pitchFamily="18" charset="0"/>
                <a:cs typeface="Times New Roman" panose="02020603050405020304" pitchFamily="18" charset="0"/>
              </a:rPr>
              <a:t>Mechanical Engineering undergraduate from India, pursuing a master's in Mechanical Engineering at New York University. Harsh is focused on his studies and values a quiet and conducive environment for learning. Being a vegetarian, he prefers living with like-minded individuals who respect his dietary choices. Harsh is seeking accommodation within a commutable distance from the university to minimize travel time and expenses.</a:t>
            </a:r>
            <a:endParaRPr lang="en-US" sz="1200" dirty="0">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3CC5010B-5213-9D88-9704-DDC45CB24956}"/>
              </a:ext>
            </a:extLst>
          </p:cNvPr>
          <p:cNvSpPr txBox="1"/>
          <p:nvPr/>
        </p:nvSpPr>
        <p:spPr>
          <a:xfrm>
            <a:off x="4918010" y="4367467"/>
            <a:ext cx="4184234" cy="1754326"/>
          </a:xfrm>
          <a:prstGeom prst="rect">
            <a:avLst/>
          </a:prstGeom>
          <a:noFill/>
        </p:spPr>
        <p:txBody>
          <a:bodyPr wrap="square">
            <a:spAutoFit/>
          </a:bodyPr>
          <a:lstStyle/>
          <a:p>
            <a:r>
              <a:rPr lang="en-US" sz="1200" b="1" dirty="0"/>
              <a:t>Goals and Needs:</a:t>
            </a:r>
          </a:p>
          <a:p>
            <a:pPr marL="285750" indent="-285750">
              <a:buFont typeface="Arial" panose="020B0604020202020204" pitchFamily="34" charset="0"/>
              <a:buChar char="•"/>
            </a:pPr>
            <a:r>
              <a:rPr lang="en-US" sz="1200" dirty="0"/>
              <a:t>Find accommodation near New York </a:t>
            </a:r>
            <a:r>
              <a:rPr lang="en-US" sz="1200" dirty="0">
                <a:latin typeface="Times New Roman" panose="02020603050405020304" pitchFamily="18" charset="0"/>
                <a:cs typeface="Times New Roman" panose="02020603050405020304" pitchFamily="18" charset="0"/>
              </a:rPr>
              <a:t>University</a:t>
            </a:r>
            <a:r>
              <a:rPr lang="en-US" sz="1200" dirty="0"/>
              <a:t> that offers a private room.</a:t>
            </a:r>
          </a:p>
          <a:p>
            <a:pPr marL="285750" indent="-285750">
              <a:buFont typeface="Arial" panose="020B0604020202020204" pitchFamily="34" charset="0"/>
              <a:buChar char="•"/>
            </a:pPr>
            <a:r>
              <a:rPr lang="en-US" sz="1200" dirty="0"/>
              <a:t>Ensure the accommodation is suitable for a vegetarian lifestyle.</a:t>
            </a:r>
          </a:p>
          <a:p>
            <a:pPr marL="285750" indent="-285750">
              <a:buFont typeface="Arial" panose="020B0604020202020204" pitchFamily="34" charset="0"/>
              <a:buChar char="•"/>
            </a:pPr>
            <a:r>
              <a:rPr lang="en-US" sz="1200" dirty="0"/>
              <a:t>Prioritize proximity to the university to minimize commute time.</a:t>
            </a:r>
          </a:p>
          <a:p>
            <a:pPr marL="285750" indent="-285750">
              <a:buFont typeface="Arial" panose="020B0604020202020204" pitchFamily="34" charset="0"/>
              <a:buChar char="•"/>
            </a:pPr>
            <a:r>
              <a:rPr lang="en-US" sz="1200" dirty="0"/>
              <a:t>Connect with potential roommates who share similar preferences and values.</a:t>
            </a:r>
          </a:p>
        </p:txBody>
      </p:sp>
      <p:sp>
        <p:nvSpPr>
          <p:cNvPr id="12" name="TextBox 11">
            <a:extLst>
              <a:ext uri="{FF2B5EF4-FFF2-40B4-BE49-F238E27FC236}">
                <a16:creationId xmlns:a16="http://schemas.microsoft.com/office/drawing/2014/main" id="{5D53C410-D046-B53B-704F-913AF0E98958}"/>
              </a:ext>
            </a:extLst>
          </p:cNvPr>
          <p:cNvSpPr txBox="1"/>
          <p:nvPr/>
        </p:nvSpPr>
        <p:spPr>
          <a:xfrm>
            <a:off x="5139129" y="2239891"/>
            <a:ext cx="2857994" cy="1754326"/>
          </a:xfrm>
          <a:prstGeom prst="rect">
            <a:avLst/>
          </a:prstGeom>
          <a:noFill/>
        </p:spPr>
        <p:txBody>
          <a:bodyPr wrap="square">
            <a:spAutoFit/>
          </a:bodyPr>
          <a:lstStyle/>
          <a:p>
            <a:r>
              <a:rPr lang="en-US" sz="1200" b="1" dirty="0"/>
              <a:t>Challenges:</a:t>
            </a:r>
          </a:p>
          <a:p>
            <a:r>
              <a:rPr lang="en-US" sz="1200" dirty="0"/>
              <a:t>Limited knowledge of local housing </a:t>
            </a:r>
            <a:r>
              <a:rPr lang="en-US" sz="1200" dirty="0">
                <a:latin typeface="Times New Roman" panose="02020603050405020304" pitchFamily="18" charset="0"/>
                <a:cs typeface="Times New Roman" panose="02020603050405020304" pitchFamily="18" charset="0"/>
              </a:rPr>
              <a:t>options</a:t>
            </a:r>
            <a:r>
              <a:rPr lang="en-US" sz="1200" dirty="0"/>
              <a:t> and rental procedures in New York City. Ensuring compatibility with potential roommates regarding dietary preferences and lifestyle choices. Balancing academic commitments with the demands of finding suitable accommodation in a new city.</a:t>
            </a:r>
          </a:p>
        </p:txBody>
      </p:sp>
      <p:sp>
        <p:nvSpPr>
          <p:cNvPr id="14" name="TextBox 13">
            <a:extLst>
              <a:ext uri="{FF2B5EF4-FFF2-40B4-BE49-F238E27FC236}">
                <a16:creationId xmlns:a16="http://schemas.microsoft.com/office/drawing/2014/main" id="{CC3C7EA7-FC96-1BE1-0174-C46DCCE46F1A}"/>
              </a:ext>
            </a:extLst>
          </p:cNvPr>
          <p:cNvSpPr txBox="1"/>
          <p:nvPr/>
        </p:nvSpPr>
        <p:spPr>
          <a:xfrm>
            <a:off x="9102244" y="2024686"/>
            <a:ext cx="2926470" cy="4708981"/>
          </a:xfrm>
          <a:prstGeom prst="rect">
            <a:avLst/>
          </a:prstGeom>
          <a:noFill/>
        </p:spPr>
        <p:txBody>
          <a:bodyPr wrap="square">
            <a:spAutoFit/>
          </a:bodyPr>
          <a:lstStyle/>
          <a:p>
            <a:r>
              <a:rPr lang="en-US" sz="1200" b="1" dirty="0"/>
              <a:t>How Student Hive Can Help:</a:t>
            </a:r>
          </a:p>
          <a:p>
            <a:r>
              <a:rPr lang="en-US" sz="1200" dirty="0"/>
              <a:t>Student Hive provides a platform for Harsh to search for accommodation listings tailored to his preferences, including private rooms and vegetarian-friendly options. Advanced search filters allow Harsh to narrow down his options based on proximity to New York University and other amenities. The platform's communication tools enable Harsh to connect with potential roommates who share similar dietary preferences and lifestyle choices, facilitating a smoother roommate selection process. Additional resources such as transportation information can help Harsh evaluate the commute options from different accommodation listings to ensure convenience. By leveraging Student Hive, Harsh can confidently navigate his search for accommodation, ultimately finding the perfect living space suited to his needs and preferences as a vegetarian graduate student at New York University.</a:t>
            </a:r>
          </a:p>
        </p:txBody>
      </p:sp>
      <p:pic>
        <p:nvPicPr>
          <p:cNvPr id="1026" name="Picture 2" descr="Student Images - Free Download on Freepik">
            <a:extLst>
              <a:ext uri="{FF2B5EF4-FFF2-40B4-BE49-F238E27FC236}">
                <a16:creationId xmlns:a16="http://schemas.microsoft.com/office/drawing/2014/main" id="{5950B211-5F4E-300F-6007-3E86854AB3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27537" y="1320418"/>
            <a:ext cx="2108582" cy="2108582"/>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60458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E4728A-FE57-7DF1-098B-90B80EA1D06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9DBCD0B-DE89-7964-DE01-C88E4E5C608E}"/>
              </a:ext>
            </a:extLst>
          </p:cNvPr>
          <p:cNvSpPr>
            <a:spLocks noGrp="1"/>
          </p:cNvSpPr>
          <p:nvPr>
            <p:ph type="title"/>
          </p:nvPr>
        </p:nvSpPr>
        <p:spPr>
          <a:xfrm>
            <a:off x="0" y="0"/>
            <a:ext cx="5111750" cy="1085794"/>
          </a:xfrm>
        </p:spPr>
        <p:txBody>
          <a:bodyPr>
            <a:normAutofit fontScale="90000"/>
          </a:bodyPr>
          <a:lstStyle/>
          <a:p>
            <a:pPr algn="l"/>
            <a:r>
              <a:rPr lang="en-US" b="1" i="0" dirty="0">
                <a:effectLst/>
                <a:latin typeface="Söhne"/>
              </a:rPr>
              <a:t>Persona 2: Andre, </a:t>
            </a:r>
            <a:br>
              <a:rPr lang="en-US" b="1" i="0" dirty="0">
                <a:effectLst/>
                <a:latin typeface="Söhne"/>
              </a:rPr>
            </a:br>
            <a:r>
              <a:rPr lang="en-US" b="1" i="0" dirty="0">
                <a:effectLst/>
                <a:latin typeface="Söhne"/>
              </a:rPr>
              <a:t>Budget-Conscious Student</a:t>
            </a:r>
          </a:p>
        </p:txBody>
      </p:sp>
      <p:sp>
        <p:nvSpPr>
          <p:cNvPr id="3" name="Text Placeholder 2">
            <a:extLst>
              <a:ext uri="{FF2B5EF4-FFF2-40B4-BE49-F238E27FC236}">
                <a16:creationId xmlns:a16="http://schemas.microsoft.com/office/drawing/2014/main" id="{56FBF60A-5BDF-915F-0347-668EC887BAD7}"/>
              </a:ext>
            </a:extLst>
          </p:cNvPr>
          <p:cNvSpPr>
            <a:spLocks noGrp="1"/>
          </p:cNvSpPr>
          <p:nvPr>
            <p:ph type="body" idx="1"/>
          </p:nvPr>
        </p:nvSpPr>
        <p:spPr>
          <a:xfrm>
            <a:off x="1636941" y="3776721"/>
            <a:ext cx="2328182" cy="1204912"/>
          </a:xfrm>
        </p:spPr>
        <p:txBody>
          <a:bodyPr>
            <a:normAutofit fontScale="92500" lnSpcReduction="10000"/>
          </a:bodyPr>
          <a:lstStyle/>
          <a:p>
            <a:r>
              <a:rPr lang="en-US" b="1" i="0" dirty="0">
                <a:effectLst/>
                <a:latin typeface="gg sans"/>
              </a:rPr>
              <a:t>Demographics</a:t>
            </a:r>
          </a:p>
          <a:p>
            <a:r>
              <a:rPr lang="en-US" b="0" i="1" dirty="0">
                <a:effectLst/>
                <a:latin typeface="gg sans"/>
              </a:rPr>
              <a:t>Name: </a:t>
            </a:r>
            <a:r>
              <a:rPr lang="en-US" dirty="0">
                <a:latin typeface="gg sans"/>
              </a:rPr>
              <a:t>Andre Lin</a:t>
            </a:r>
            <a:endParaRPr lang="en-US" b="0" i="0" dirty="0">
              <a:effectLst/>
              <a:latin typeface="gg sans"/>
            </a:endParaRPr>
          </a:p>
          <a:p>
            <a:r>
              <a:rPr lang="en-US" b="0" i="1" dirty="0">
                <a:effectLst/>
                <a:latin typeface="gg sans"/>
              </a:rPr>
              <a:t>Age: </a:t>
            </a:r>
            <a:r>
              <a:rPr lang="en-US" b="0" i="0" dirty="0">
                <a:effectLst/>
                <a:latin typeface="gg sans"/>
              </a:rPr>
              <a:t>26 </a:t>
            </a:r>
          </a:p>
          <a:p>
            <a:r>
              <a:rPr lang="en-US" b="0" i="1" dirty="0">
                <a:effectLst/>
                <a:latin typeface="gg sans"/>
              </a:rPr>
              <a:t>School: </a:t>
            </a:r>
            <a:r>
              <a:rPr lang="en-US" dirty="0">
                <a:latin typeface="gg sans"/>
              </a:rPr>
              <a:t>Pace</a:t>
            </a:r>
            <a:r>
              <a:rPr lang="en-US" b="0" i="0" dirty="0">
                <a:effectLst/>
                <a:latin typeface="gg sans"/>
              </a:rPr>
              <a:t> University</a:t>
            </a:r>
          </a:p>
        </p:txBody>
      </p:sp>
      <p:sp>
        <p:nvSpPr>
          <p:cNvPr id="6" name="Slide Number Placeholder 5">
            <a:extLst>
              <a:ext uri="{FF2B5EF4-FFF2-40B4-BE49-F238E27FC236}">
                <a16:creationId xmlns:a16="http://schemas.microsoft.com/office/drawing/2014/main" id="{5B88AB4D-D4A4-4E40-E419-66DD8B65400C}"/>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14</a:t>
            </a:fld>
            <a:endParaRPr lang="en-US" dirty="0"/>
          </a:p>
        </p:txBody>
      </p:sp>
      <p:sp>
        <p:nvSpPr>
          <p:cNvPr id="8" name="TextBox 7">
            <a:extLst>
              <a:ext uri="{FF2B5EF4-FFF2-40B4-BE49-F238E27FC236}">
                <a16:creationId xmlns:a16="http://schemas.microsoft.com/office/drawing/2014/main" id="{6AD0F9E0-2614-12A4-E630-2CE275D124DF}"/>
              </a:ext>
            </a:extLst>
          </p:cNvPr>
          <p:cNvSpPr txBox="1"/>
          <p:nvPr/>
        </p:nvSpPr>
        <p:spPr>
          <a:xfrm>
            <a:off x="4974874" y="232597"/>
            <a:ext cx="7080250" cy="1384995"/>
          </a:xfrm>
          <a:prstGeom prst="rect">
            <a:avLst/>
          </a:prstGeom>
          <a:noFill/>
        </p:spPr>
        <p:txBody>
          <a:bodyPr wrap="square">
            <a:spAutoFit/>
          </a:bodyPr>
          <a:lstStyle/>
          <a:p>
            <a:pPr algn="just"/>
            <a:r>
              <a:rPr lang="en-US" sz="1200" b="1" i="0" dirty="0">
                <a:effectLst/>
                <a:latin typeface="Times New Roman" panose="02020603050405020304" pitchFamily="18" charset="0"/>
                <a:cs typeface="Times New Roman" panose="02020603050405020304" pitchFamily="18" charset="0"/>
              </a:rPr>
              <a:t>Profile: </a:t>
            </a:r>
          </a:p>
          <a:p>
            <a:pPr algn="just"/>
            <a:r>
              <a:rPr lang="en-US" sz="1200" i="0" dirty="0">
                <a:effectLst/>
                <a:latin typeface="Times New Roman" panose="02020603050405020304" pitchFamily="18" charset="0"/>
                <a:cs typeface="Times New Roman" panose="02020603050405020304" pitchFamily="18" charset="0"/>
              </a:rPr>
              <a:t>Andre is a Computer Science Engineering undergraduate from China who is now pursuing a master's degree in Cyber Security Engineering at Pace University. He is outgoing and enjoys socializing with peers, making him eager to find shared accommodation with other Pace University students. Andre values convenience and practicality, preferring accommodation within a commutable distance from the university and close to essential amenities such as groceries. With a budget of around $1000 per month, Andre seeks affordable housing options that still offer desirable features like in-house laundry and a parking space.</a:t>
            </a:r>
          </a:p>
        </p:txBody>
      </p:sp>
      <p:sp>
        <p:nvSpPr>
          <p:cNvPr id="10" name="TextBox 9">
            <a:extLst>
              <a:ext uri="{FF2B5EF4-FFF2-40B4-BE49-F238E27FC236}">
                <a16:creationId xmlns:a16="http://schemas.microsoft.com/office/drawing/2014/main" id="{3CC5010B-5213-9D88-9704-DDC45CB24956}"/>
              </a:ext>
            </a:extLst>
          </p:cNvPr>
          <p:cNvSpPr txBox="1"/>
          <p:nvPr/>
        </p:nvSpPr>
        <p:spPr>
          <a:xfrm>
            <a:off x="4918010" y="4367467"/>
            <a:ext cx="4184234" cy="2123658"/>
          </a:xfrm>
          <a:prstGeom prst="rect">
            <a:avLst/>
          </a:prstGeom>
          <a:noFill/>
        </p:spPr>
        <p:txBody>
          <a:bodyPr wrap="square">
            <a:spAutoFit/>
          </a:bodyPr>
          <a:lstStyle/>
          <a:p>
            <a:r>
              <a:rPr lang="en-US" sz="1200" b="1" dirty="0"/>
              <a:t>Goals and Needs:</a:t>
            </a:r>
          </a:p>
          <a:p>
            <a:pPr marL="171450" indent="-171450">
              <a:buFont typeface="Arial" panose="020B0604020202020204" pitchFamily="34" charset="0"/>
              <a:buChar char="•"/>
            </a:pPr>
            <a:r>
              <a:rPr lang="en-US" sz="1200" dirty="0"/>
              <a:t>Find shared accommodation with other Pace University students to foster a sense of community and companionship.</a:t>
            </a:r>
          </a:p>
          <a:p>
            <a:pPr marL="171450" indent="-171450">
              <a:buFont typeface="Arial" panose="020B0604020202020204" pitchFamily="34" charset="0"/>
              <a:buChar char="•"/>
            </a:pPr>
            <a:r>
              <a:rPr lang="en-US" sz="1200" dirty="0"/>
              <a:t>Prioritize accommodation options within a commutable distance from Pace University.</a:t>
            </a:r>
          </a:p>
          <a:p>
            <a:pPr marL="171450" indent="-171450">
              <a:buFont typeface="Arial" panose="020B0604020202020204" pitchFamily="34" charset="0"/>
              <a:buChar char="•"/>
            </a:pPr>
            <a:r>
              <a:rPr lang="en-US" sz="1200" dirty="0"/>
              <a:t>Ensure the accommodation is close to groceries and other essential amenities.</a:t>
            </a:r>
          </a:p>
          <a:p>
            <a:pPr marL="171450" indent="-171450">
              <a:buFont typeface="Arial" panose="020B0604020202020204" pitchFamily="34" charset="0"/>
              <a:buChar char="•"/>
            </a:pPr>
            <a:r>
              <a:rPr lang="en-US" sz="1200" dirty="0"/>
              <a:t>Stay within a budget of around $1000 per month for rent.</a:t>
            </a:r>
          </a:p>
          <a:p>
            <a:pPr marL="171450" indent="-171450">
              <a:buFont typeface="Arial" panose="020B0604020202020204" pitchFamily="34" charset="0"/>
              <a:buChar char="•"/>
            </a:pPr>
            <a:r>
              <a:rPr lang="en-US" sz="1200" dirty="0"/>
              <a:t>Prefer accommodation with in-house laundry facilities and a parking space.</a:t>
            </a:r>
          </a:p>
        </p:txBody>
      </p:sp>
      <p:sp>
        <p:nvSpPr>
          <p:cNvPr id="12" name="TextBox 11">
            <a:extLst>
              <a:ext uri="{FF2B5EF4-FFF2-40B4-BE49-F238E27FC236}">
                <a16:creationId xmlns:a16="http://schemas.microsoft.com/office/drawing/2014/main" id="{5D53C410-D046-B53B-704F-913AF0E98958}"/>
              </a:ext>
            </a:extLst>
          </p:cNvPr>
          <p:cNvSpPr txBox="1"/>
          <p:nvPr/>
        </p:nvSpPr>
        <p:spPr>
          <a:xfrm>
            <a:off x="5111750" y="2023033"/>
            <a:ext cx="2857994" cy="1938992"/>
          </a:xfrm>
          <a:prstGeom prst="rect">
            <a:avLst/>
          </a:prstGeom>
          <a:noFill/>
        </p:spPr>
        <p:txBody>
          <a:bodyPr wrap="square">
            <a:spAutoFit/>
          </a:bodyPr>
          <a:lstStyle/>
          <a:p>
            <a:r>
              <a:rPr lang="en-US" sz="1200" b="1" dirty="0"/>
              <a:t>Challenges:</a:t>
            </a:r>
          </a:p>
          <a:p>
            <a:pPr algn="just"/>
            <a:r>
              <a:rPr lang="en-US" sz="1200" dirty="0"/>
              <a:t>Finding shared accommodation with other Pace University students that meet his specific preferences and budget constraints. Balancing the need for affordability with the desire for desirable features such as in-house laundry and parking. Navigating the rental market in a new city while also managing academic commitments.</a:t>
            </a:r>
          </a:p>
        </p:txBody>
      </p:sp>
      <p:sp>
        <p:nvSpPr>
          <p:cNvPr id="14" name="TextBox 13">
            <a:extLst>
              <a:ext uri="{FF2B5EF4-FFF2-40B4-BE49-F238E27FC236}">
                <a16:creationId xmlns:a16="http://schemas.microsoft.com/office/drawing/2014/main" id="{CC3C7EA7-FC96-1BE1-0174-C46DCCE46F1A}"/>
              </a:ext>
            </a:extLst>
          </p:cNvPr>
          <p:cNvSpPr txBox="1"/>
          <p:nvPr/>
        </p:nvSpPr>
        <p:spPr>
          <a:xfrm>
            <a:off x="9091824" y="1852149"/>
            <a:ext cx="2926470" cy="5078313"/>
          </a:xfrm>
          <a:prstGeom prst="rect">
            <a:avLst/>
          </a:prstGeom>
          <a:noFill/>
        </p:spPr>
        <p:txBody>
          <a:bodyPr wrap="square">
            <a:spAutoFit/>
          </a:bodyPr>
          <a:lstStyle/>
          <a:p>
            <a:r>
              <a:rPr lang="en-US" sz="1200" b="1" dirty="0"/>
              <a:t>How Student Hive Can Help:</a:t>
            </a:r>
          </a:p>
          <a:p>
            <a:pPr algn="just"/>
            <a:r>
              <a:rPr lang="en-US" sz="1200" dirty="0"/>
              <a:t>Student Hive offers a platform for Andre to search for shared accommodation listings specifically tailored to Pace University students, increasing the likelihood of finding compatible roommates. Advanced search filters allow Andre to refine his search based on proximity to Pace University, rental price, and amenities such as in-house laundry and parking. The platform's comprehensive listings include information on nearby groceries and other essential amenities, helping Andre assess the convenience of each accommodation option. Andre can communicate directly with potential roommates through the platform's messaging tools, facilitating the roommate selection process and fostering a sense of community. By leveraging Student Hive, Andre can streamline his search for shared accommodation, ultimately finding a living space that meets his needs and preferences as a graduate student at Pace University.</a:t>
            </a:r>
          </a:p>
        </p:txBody>
      </p:sp>
      <p:pic>
        <p:nvPicPr>
          <p:cNvPr id="15" name="Picture Placeholder 15" descr="Headshot for team slides ">
            <a:extLst>
              <a:ext uri="{FF2B5EF4-FFF2-40B4-BE49-F238E27FC236}">
                <a16:creationId xmlns:a16="http://schemas.microsoft.com/office/drawing/2014/main" id="{45A4EA27-A86C-508F-E7F2-1637D6B5A2A8}"/>
              </a:ext>
            </a:extLst>
          </p:cNvPr>
          <p:cNvPicPr>
            <a:picLocks noChangeAspect="1"/>
          </p:cNvPicPr>
          <p:nvPr/>
        </p:nvPicPr>
        <p:blipFill rotWithShape="1">
          <a:blip r:embed="rId2" cstate="screen">
            <a:extLst>
              <a:ext uri="{28A0092B-C50C-407E-A947-70E740481C1C}">
                <a14:useLocalDpi xmlns:a14="http://schemas.microsoft.com/office/drawing/2010/main" val="0"/>
              </a:ext>
            </a:extLst>
          </a:blip>
          <a:srcRect/>
          <a:stretch/>
        </p:blipFill>
        <p:spPr>
          <a:xfrm>
            <a:off x="1249681" y="1283756"/>
            <a:ext cx="2004940" cy="200494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1439379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E4728A-FE57-7DF1-098B-90B80EA1D06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9DBCD0B-DE89-7964-DE01-C88E4E5C608E}"/>
              </a:ext>
            </a:extLst>
          </p:cNvPr>
          <p:cNvSpPr>
            <a:spLocks noGrp="1"/>
          </p:cNvSpPr>
          <p:nvPr>
            <p:ph type="title"/>
          </p:nvPr>
        </p:nvSpPr>
        <p:spPr>
          <a:xfrm>
            <a:off x="0" y="0"/>
            <a:ext cx="5111750" cy="1085794"/>
          </a:xfrm>
        </p:spPr>
        <p:txBody>
          <a:bodyPr>
            <a:normAutofit fontScale="90000"/>
          </a:bodyPr>
          <a:lstStyle/>
          <a:p>
            <a:pPr algn="l"/>
            <a:r>
              <a:rPr lang="en-US" b="1" i="0" dirty="0">
                <a:effectLst/>
                <a:latin typeface="Söhne"/>
              </a:rPr>
              <a:t>Persona 3: Todd, </a:t>
            </a:r>
            <a:br>
              <a:rPr lang="en-US" b="1" i="0" dirty="0">
                <a:effectLst/>
                <a:latin typeface="Söhne"/>
              </a:rPr>
            </a:br>
            <a:r>
              <a:rPr lang="en-US" b="1" i="0" dirty="0">
                <a:effectLst/>
                <a:latin typeface="Söhne"/>
              </a:rPr>
              <a:t>Budget-Conscious Student</a:t>
            </a:r>
          </a:p>
        </p:txBody>
      </p:sp>
      <p:sp>
        <p:nvSpPr>
          <p:cNvPr id="3" name="Text Placeholder 2">
            <a:extLst>
              <a:ext uri="{FF2B5EF4-FFF2-40B4-BE49-F238E27FC236}">
                <a16:creationId xmlns:a16="http://schemas.microsoft.com/office/drawing/2014/main" id="{56FBF60A-5BDF-915F-0347-668EC887BAD7}"/>
              </a:ext>
            </a:extLst>
          </p:cNvPr>
          <p:cNvSpPr>
            <a:spLocks noGrp="1"/>
          </p:cNvSpPr>
          <p:nvPr>
            <p:ph type="body" idx="1"/>
          </p:nvPr>
        </p:nvSpPr>
        <p:spPr>
          <a:xfrm>
            <a:off x="1636941" y="3776721"/>
            <a:ext cx="2328182" cy="1204912"/>
          </a:xfrm>
        </p:spPr>
        <p:txBody>
          <a:bodyPr>
            <a:normAutofit fontScale="92500" lnSpcReduction="10000"/>
          </a:bodyPr>
          <a:lstStyle/>
          <a:p>
            <a:r>
              <a:rPr lang="en-US" b="1" i="0" dirty="0">
                <a:effectLst/>
                <a:latin typeface="gg sans"/>
              </a:rPr>
              <a:t>Demographics</a:t>
            </a:r>
          </a:p>
          <a:p>
            <a:r>
              <a:rPr lang="en-US" b="0" i="1" dirty="0">
                <a:effectLst/>
                <a:latin typeface="gg sans"/>
              </a:rPr>
              <a:t>Name: </a:t>
            </a:r>
            <a:r>
              <a:rPr lang="en-US" dirty="0">
                <a:latin typeface="gg sans"/>
              </a:rPr>
              <a:t>Todd Gilson</a:t>
            </a:r>
            <a:endParaRPr lang="en-US" b="0" i="0" dirty="0">
              <a:effectLst/>
              <a:latin typeface="gg sans"/>
            </a:endParaRPr>
          </a:p>
          <a:p>
            <a:r>
              <a:rPr lang="en-US" b="0" i="1" dirty="0">
                <a:effectLst/>
                <a:latin typeface="gg sans"/>
              </a:rPr>
              <a:t>Age: </a:t>
            </a:r>
            <a:r>
              <a:rPr lang="en-US" b="0" i="0" dirty="0">
                <a:effectLst/>
                <a:latin typeface="gg sans"/>
              </a:rPr>
              <a:t>23 </a:t>
            </a:r>
          </a:p>
          <a:p>
            <a:r>
              <a:rPr lang="en-US" b="0" i="1" dirty="0">
                <a:effectLst/>
                <a:latin typeface="gg sans"/>
              </a:rPr>
              <a:t>School: </a:t>
            </a:r>
            <a:r>
              <a:rPr lang="en-US" b="0" i="0" dirty="0">
                <a:effectLst/>
                <a:latin typeface="gg sans"/>
              </a:rPr>
              <a:t>New York University</a:t>
            </a:r>
          </a:p>
        </p:txBody>
      </p:sp>
      <p:sp>
        <p:nvSpPr>
          <p:cNvPr id="6" name="Slide Number Placeholder 5">
            <a:extLst>
              <a:ext uri="{FF2B5EF4-FFF2-40B4-BE49-F238E27FC236}">
                <a16:creationId xmlns:a16="http://schemas.microsoft.com/office/drawing/2014/main" id="{5B88AB4D-D4A4-4E40-E419-66DD8B65400C}"/>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15</a:t>
            </a:fld>
            <a:endParaRPr lang="en-US" dirty="0"/>
          </a:p>
        </p:txBody>
      </p:sp>
      <p:sp>
        <p:nvSpPr>
          <p:cNvPr id="8" name="TextBox 7">
            <a:extLst>
              <a:ext uri="{FF2B5EF4-FFF2-40B4-BE49-F238E27FC236}">
                <a16:creationId xmlns:a16="http://schemas.microsoft.com/office/drawing/2014/main" id="{6AD0F9E0-2614-12A4-E630-2CE275D124DF}"/>
              </a:ext>
            </a:extLst>
          </p:cNvPr>
          <p:cNvSpPr txBox="1"/>
          <p:nvPr/>
        </p:nvSpPr>
        <p:spPr>
          <a:xfrm>
            <a:off x="5084164" y="368287"/>
            <a:ext cx="7052871" cy="1754326"/>
          </a:xfrm>
          <a:prstGeom prst="rect">
            <a:avLst/>
          </a:prstGeom>
          <a:noFill/>
        </p:spPr>
        <p:txBody>
          <a:bodyPr wrap="square">
            <a:spAutoFit/>
          </a:bodyPr>
          <a:lstStyle/>
          <a:p>
            <a:r>
              <a:rPr lang="en-US" sz="1200" b="1" i="0" dirty="0">
                <a:effectLst/>
                <a:latin typeface="Times New Roman" panose="02020603050405020304" pitchFamily="18" charset="0"/>
                <a:cs typeface="Times New Roman" panose="02020603050405020304" pitchFamily="18" charset="0"/>
              </a:rPr>
              <a:t>Profile:</a:t>
            </a:r>
          </a:p>
          <a:p>
            <a:pPr algn="just"/>
            <a:r>
              <a:rPr lang="en-US" sz="1200" i="0" dirty="0">
                <a:effectLst/>
                <a:latin typeface="Times New Roman" panose="02020603050405020304" pitchFamily="18" charset="0"/>
                <a:cs typeface="Times New Roman" panose="02020603050405020304" pitchFamily="18" charset="0"/>
              </a:rPr>
              <a:t>Todd is a Network Engineering undergraduate from Denver who is now pursuing a master's degree in Network Engineering at New York University. He is proactive and resourceful, eager to leverage his living situation to connect with other students and potentially alleviate some of the financial burdens associated with living in New York City. Todd is looking to post accommodation listings to share his room with other students, aiming to find long-term roommates who can contribute to a positive living environment. He values transparency and wants to provide detailed information about the available rooms, including location, rent, amenities, and photos, allowing potential roommates to make informed decisions. Todd also wants the ability to preview his listing before posting to ensure accuracy and attractiveness.</a:t>
            </a:r>
          </a:p>
        </p:txBody>
      </p:sp>
      <p:sp>
        <p:nvSpPr>
          <p:cNvPr id="10" name="TextBox 9">
            <a:extLst>
              <a:ext uri="{FF2B5EF4-FFF2-40B4-BE49-F238E27FC236}">
                <a16:creationId xmlns:a16="http://schemas.microsoft.com/office/drawing/2014/main" id="{3CC5010B-5213-9D88-9704-DDC45CB24956}"/>
              </a:ext>
            </a:extLst>
          </p:cNvPr>
          <p:cNvSpPr txBox="1"/>
          <p:nvPr/>
        </p:nvSpPr>
        <p:spPr>
          <a:xfrm>
            <a:off x="4918010" y="4367467"/>
            <a:ext cx="4184234" cy="1938992"/>
          </a:xfrm>
          <a:prstGeom prst="rect">
            <a:avLst/>
          </a:prstGeom>
          <a:noFill/>
        </p:spPr>
        <p:txBody>
          <a:bodyPr wrap="square">
            <a:spAutoFit/>
          </a:bodyPr>
          <a:lstStyle/>
          <a:p>
            <a:r>
              <a:rPr lang="en-US" sz="1200" b="1" dirty="0"/>
              <a:t>Goals and Needs:</a:t>
            </a:r>
          </a:p>
          <a:p>
            <a:pPr marL="171450" indent="-171450">
              <a:buFont typeface="Arial" panose="020B0604020202020204" pitchFamily="34" charset="0"/>
              <a:buChar char="•"/>
            </a:pPr>
            <a:r>
              <a:rPr lang="en-US" sz="1200" dirty="0"/>
              <a:t>Post accommodation listings to share his room with other students at New York University. </a:t>
            </a:r>
          </a:p>
          <a:p>
            <a:pPr marL="171450" indent="-171450">
              <a:buFont typeface="Arial" panose="020B0604020202020204" pitchFamily="34" charset="0"/>
              <a:buChar char="•"/>
            </a:pPr>
            <a:r>
              <a:rPr lang="en-US" sz="1200" dirty="0"/>
              <a:t>Connect with other students looking for accommodation to find long-term roommates. </a:t>
            </a:r>
          </a:p>
          <a:p>
            <a:pPr marL="171450" indent="-171450">
              <a:buFont typeface="Arial" panose="020B0604020202020204" pitchFamily="34" charset="0"/>
              <a:buChar char="•"/>
            </a:pPr>
            <a:r>
              <a:rPr lang="en-US" sz="1200" dirty="0"/>
              <a:t>Provide detailed information about the available rooms, including location, rent, amenities, and photos. </a:t>
            </a:r>
          </a:p>
          <a:p>
            <a:pPr marL="171450" indent="-171450">
              <a:buFont typeface="Arial" panose="020B0604020202020204" pitchFamily="34" charset="0"/>
              <a:buChar char="•"/>
            </a:pPr>
            <a:r>
              <a:rPr lang="en-US" sz="1200" dirty="0"/>
              <a:t>Preview listings before posting to ensure accuracy and attractiveness.</a:t>
            </a:r>
          </a:p>
          <a:p>
            <a:endParaRPr lang="en-US" sz="1200" b="1" dirty="0"/>
          </a:p>
        </p:txBody>
      </p:sp>
      <p:sp>
        <p:nvSpPr>
          <p:cNvPr id="12" name="TextBox 11">
            <a:extLst>
              <a:ext uri="{FF2B5EF4-FFF2-40B4-BE49-F238E27FC236}">
                <a16:creationId xmlns:a16="http://schemas.microsoft.com/office/drawing/2014/main" id="{5D53C410-D046-B53B-704F-913AF0E98958}"/>
              </a:ext>
            </a:extLst>
          </p:cNvPr>
          <p:cNvSpPr txBox="1"/>
          <p:nvPr/>
        </p:nvSpPr>
        <p:spPr>
          <a:xfrm>
            <a:off x="5139129" y="2239891"/>
            <a:ext cx="2857994" cy="1938992"/>
          </a:xfrm>
          <a:prstGeom prst="rect">
            <a:avLst/>
          </a:prstGeom>
          <a:noFill/>
        </p:spPr>
        <p:txBody>
          <a:bodyPr wrap="square">
            <a:spAutoFit/>
          </a:bodyPr>
          <a:lstStyle/>
          <a:p>
            <a:pPr algn="just"/>
            <a:r>
              <a:rPr lang="en-US" sz="1200" b="1" dirty="0"/>
              <a:t>Challenges:</a:t>
            </a:r>
            <a:endParaRPr lang="en-US" sz="1200" dirty="0"/>
          </a:p>
          <a:p>
            <a:pPr algn="just"/>
            <a:r>
              <a:rPr lang="en-US" sz="1200" dirty="0"/>
              <a:t>Finding compatible long-term roommates who align with his preferences and values. Ensuring accurate and appealing presentation of the accommodation listings to attract potential roommates. Managing the logistics of coordinating with potential roommates and facilitating the roommate selection process.</a:t>
            </a:r>
          </a:p>
        </p:txBody>
      </p:sp>
      <p:sp>
        <p:nvSpPr>
          <p:cNvPr id="14" name="TextBox 13">
            <a:extLst>
              <a:ext uri="{FF2B5EF4-FFF2-40B4-BE49-F238E27FC236}">
                <a16:creationId xmlns:a16="http://schemas.microsoft.com/office/drawing/2014/main" id="{CC3C7EA7-FC96-1BE1-0174-C46DCCE46F1A}"/>
              </a:ext>
            </a:extLst>
          </p:cNvPr>
          <p:cNvSpPr txBox="1"/>
          <p:nvPr/>
        </p:nvSpPr>
        <p:spPr>
          <a:xfrm>
            <a:off x="9102244" y="2024686"/>
            <a:ext cx="2926470" cy="3970318"/>
          </a:xfrm>
          <a:prstGeom prst="rect">
            <a:avLst/>
          </a:prstGeom>
          <a:noFill/>
        </p:spPr>
        <p:txBody>
          <a:bodyPr wrap="square">
            <a:spAutoFit/>
          </a:bodyPr>
          <a:lstStyle/>
          <a:p>
            <a:r>
              <a:rPr lang="en-US" sz="1200" b="1" dirty="0"/>
              <a:t>How Student Hive Can Help:</a:t>
            </a:r>
          </a:p>
          <a:p>
            <a:pPr algn="just"/>
            <a:r>
              <a:rPr lang="en-US" sz="1200" dirty="0"/>
              <a:t>Student Hive offers a platform for Todd to post detailed accommodation listings, including location, rent, amenities, and photos, to connect with other students seeking accommodation. Todd can use the platform's communication tools to engage with potential roommates, facilitating the roommate selection process and ensuring compatibility. The ability to preview listings before posting allows Todd to make necessary adjustments to ensure accuracy and attractiveness, increasing the likelihood of attracting suitable roommates. By leveraging Student Hive, Todd can efficiently and effectively find long-term roommates who meet his preferences and contribute to a positive living environment during his studies at New York University.</a:t>
            </a:r>
          </a:p>
        </p:txBody>
      </p:sp>
      <p:pic>
        <p:nvPicPr>
          <p:cNvPr id="2050" name="Picture 2" descr="The Student World 3D Online Fair">
            <a:extLst>
              <a:ext uri="{FF2B5EF4-FFF2-40B4-BE49-F238E27FC236}">
                <a16:creationId xmlns:a16="http://schemas.microsoft.com/office/drawing/2014/main" id="{0C5A2476-8113-3989-C3FD-9334AE7251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24972" y="1288352"/>
            <a:ext cx="2027828" cy="2152134"/>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95190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209A579-EDBE-1B7A-68A6-40FA59A25B8D}"/>
              </a:ext>
            </a:extLst>
          </p:cNvPr>
          <p:cNvSpPr>
            <a:spLocks noGrp="1"/>
          </p:cNvSpPr>
          <p:nvPr>
            <p:ph type="ftr" sz="quarter" idx="11"/>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AE356BFE-1FCC-71CE-3FB3-52C5426E0FB4}"/>
              </a:ext>
            </a:extLst>
          </p:cNvPr>
          <p:cNvSpPr>
            <a:spLocks noGrp="1"/>
          </p:cNvSpPr>
          <p:nvPr>
            <p:ph type="sldNum" sz="quarter" idx="12"/>
          </p:nvPr>
        </p:nvSpPr>
        <p:spPr/>
        <p:txBody>
          <a:bodyPr/>
          <a:lstStyle/>
          <a:p>
            <a:fld id="{A49DFD55-3C28-40EF-9E31-A92D2E4017FF}" type="slidenum">
              <a:rPr lang="en-US" smtClean="0"/>
              <a:pPr/>
              <a:t>16</a:t>
            </a:fld>
            <a:endParaRPr lang="en-US" dirty="0"/>
          </a:p>
        </p:txBody>
      </p:sp>
      <p:pic>
        <p:nvPicPr>
          <p:cNvPr id="7" name="Picture 6" descr="A blue and green rectangles with white text&#10;&#10;Description automatically generated">
            <a:extLst>
              <a:ext uri="{FF2B5EF4-FFF2-40B4-BE49-F238E27FC236}">
                <a16:creationId xmlns:a16="http://schemas.microsoft.com/office/drawing/2014/main" id="{A5C6C435-3E50-E3CE-6B22-A82B6088FF12}"/>
              </a:ext>
            </a:extLst>
          </p:cNvPr>
          <p:cNvPicPr>
            <a:picLocks noChangeAspect="1"/>
          </p:cNvPicPr>
          <p:nvPr/>
        </p:nvPicPr>
        <p:blipFill>
          <a:blip r:embed="rId2"/>
          <a:stretch>
            <a:fillRect/>
          </a:stretch>
        </p:blipFill>
        <p:spPr>
          <a:xfrm>
            <a:off x="438173" y="504643"/>
            <a:ext cx="10819312" cy="5468139"/>
          </a:xfrm>
          <a:prstGeom prst="rect">
            <a:avLst/>
          </a:prstGeom>
        </p:spPr>
      </p:pic>
    </p:spTree>
    <p:extLst>
      <p:ext uri="{BB962C8B-B14F-4D97-AF65-F5344CB8AC3E}">
        <p14:creationId xmlns:p14="http://schemas.microsoft.com/office/powerpoint/2010/main" val="11453130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5B786986-6F04-BFC1-9C2F-D62C567A744D}"/>
              </a:ext>
            </a:extLst>
          </p:cNvPr>
          <p:cNvSpPr>
            <a:spLocks noGrp="1"/>
          </p:cNvSpPr>
          <p:nvPr>
            <p:ph type="ftr" sz="quarter" idx="11"/>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CBB203E2-5571-D67D-1D32-D9C885B7050F}"/>
              </a:ext>
            </a:extLst>
          </p:cNvPr>
          <p:cNvSpPr>
            <a:spLocks noGrp="1"/>
          </p:cNvSpPr>
          <p:nvPr>
            <p:ph type="sldNum" sz="quarter" idx="12"/>
          </p:nvPr>
        </p:nvSpPr>
        <p:spPr/>
        <p:txBody>
          <a:bodyPr/>
          <a:lstStyle/>
          <a:p>
            <a:fld id="{A49DFD55-3C28-40EF-9E31-A92D2E4017FF}" type="slidenum">
              <a:rPr lang="en-US" smtClean="0"/>
              <a:pPr/>
              <a:t>17</a:t>
            </a:fld>
            <a:endParaRPr lang="en-US" dirty="0"/>
          </a:p>
        </p:txBody>
      </p:sp>
      <p:pic>
        <p:nvPicPr>
          <p:cNvPr id="7" name="Picture 6" descr="Screens screenshot of a phone&#10;&#10;Description automatically generated">
            <a:extLst>
              <a:ext uri="{FF2B5EF4-FFF2-40B4-BE49-F238E27FC236}">
                <a16:creationId xmlns:a16="http://schemas.microsoft.com/office/drawing/2014/main" id="{6BE4A94D-E749-6811-4A87-666520C5E57F}"/>
              </a:ext>
            </a:extLst>
          </p:cNvPr>
          <p:cNvPicPr>
            <a:picLocks noChangeAspect="1"/>
          </p:cNvPicPr>
          <p:nvPr/>
        </p:nvPicPr>
        <p:blipFill>
          <a:blip r:embed="rId2"/>
          <a:stretch>
            <a:fillRect/>
          </a:stretch>
        </p:blipFill>
        <p:spPr>
          <a:xfrm>
            <a:off x="505378" y="1089499"/>
            <a:ext cx="10580499" cy="4249688"/>
          </a:xfrm>
          <a:prstGeom prst="rect">
            <a:avLst/>
          </a:prstGeom>
        </p:spPr>
      </p:pic>
    </p:spTree>
    <p:extLst>
      <p:ext uri="{BB962C8B-B14F-4D97-AF65-F5344CB8AC3E}">
        <p14:creationId xmlns:p14="http://schemas.microsoft.com/office/powerpoint/2010/main" val="40502904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BF8AAD-DAC0-EA5C-3230-15AB63FFD3B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494E527-5670-59A6-F346-C5EBA35EE7DC}"/>
              </a:ext>
            </a:extLst>
          </p:cNvPr>
          <p:cNvSpPr>
            <a:spLocks noGrp="1"/>
          </p:cNvSpPr>
          <p:nvPr>
            <p:ph type="ctrTitle"/>
          </p:nvPr>
        </p:nvSpPr>
        <p:spPr>
          <a:xfrm>
            <a:off x="6991350" y="2148840"/>
            <a:ext cx="4947608" cy="1715531"/>
          </a:xfrm>
        </p:spPr>
        <p:txBody>
          <a:bodyPr/>
          <a:lstStyle/>
          <a:p>
            <a:r>
              <a:rPr lang="en-US" sz="2400" dirty="0"/>
              <a:t>Technologies &amp; Algorithms</a:t>
            </a:r>
          </a:p>
        </p:txBody>
      </p:sp>
    </p:spTree>
    <p:extLst>
      <p:ext uri="{BB962C8B-B14F-4D97-AF65-F5344CB8AC3E}">
        <p14:creationId xmlns:p14="http://schemas.microsoft.com/office/powerpoint/2010/main" val="16723340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99A711-177F-6714-7399-7C18980CD6D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61FAFBE-F29B-729A-A39D-94F0F667AB1B}"/>
              </a:ext>
            </a:extLst>
          </p:cNvPr>
          <p:cNvSpPr>
            <a:spLocks noGrp="1"/>
          </p:cNvSpPr>
          <p:nvPr>
            <p:ph type="title"/>
          </p:nvPr>
        </p:nvSpPr>
        <p:spPr>
          <a:xfrm>
            <a:off x="1362074" y="862640"/>
            <a:ext cx="5111750" cy="512913"/>
          </a:xfrm>
        </p:spPr>
        <p:txBody>
          <a:bodyPr/>
          <a:lstStyle/>
          <a:p>
            <a:r>
              <a:rPr lang="en-US" b="1" dirty="0"/>
              <a:t>TECHNOLOGIES</a:t>
            </a:r>
          </a:p>
        </p:txBody>
      </p:sp>
      <p:sp>
        <p:nvSpPr>
          <p:cNvPr id="3" name="Text Placeholder 2">
            <a:extLst>
              <a:ext uri="{FF2B5EF4-FFF2-40B4-BE49-F238E27FC236}">
                <a16:creationId xmlns:a16="http://schemas.microsoft.com/office/drawing/2014/main" id="{617B8660-CA23-05A9-95A1-6347E0B7907D}"/>
              </a:ext>
            </a:extLst>
          </p:cNvPr>
          <p:cNvSpPr>
            <a:spLocks noGrp="1"/>
          </p:cNvSpPr>
          <p:nvPr>
            <p:ph type="body" idx="1"/>
          </p:nvPr>
        </p:nvSpPr>
        <p:spPr>
          <a:xfrm>
            <a:off x="1362074" y="1531847"/>
            <a:ext cx="5280265" cy="1897153"/>
          </a:xfrm>
        </p:spPr>
        <p:txBody>
          <a:bodyPr>
            <a:normAutofit/>
          </a:bodyPr>
          <a:lstStyle/>
          <a:p>
            <a:r>
              <a:rPr lang="en-US" sz="1600" b="1" dirty="0"/>
              <a:t>Front End </a:t>
            </a:r>
          </a:p>
          <a:p>
            <a:r>
              <a:rPr lang="en-US" dirty="0"/>
              <a:t>React, Oauth2.0, </a:t>
            </a:r>
            <a:r>
              <a:rPr lang="en-US" dirty="0" err="1"/>
              <a:t>TanStack</a:t>
            </a:r>
            <a:r>
              <a:rPr lang="en-US" dirty="0"/>
              <a:t> Query(Context API - State Management), </a:t>
            </a:r>
            <a:r>
              <a:rPr lang="en-US" dirty="0" err="1"/>
              <a:t>Axios</a:t>
            </a:r>
            <a:r>
              <a:rPr lang="en-US" dirty="0"/>
              <a:t>, Zod (Validation)</a:t>
            </a:r>
          </a:p>
          <a:p>
            <a:r>
              <a:rPr lang="en-US" sz="1600" b="1" dirty="0"/>
              <a:t>Back End</a:t>
            </a:r>
          </a:p>
          <a:p>
            <a:r>
              <a:rPr lang="en-US" dirty="0"/>
              <a:t>Node JS, </a:t>
            </a:r>
            <a:r>
              <a:rPr lang="en-US" dirty="0" err="1"/>
              <a:t>Fastify</a:t>
            </a:r>
            <a:r>
              <a:rPr lang="en-US" dirty="0"/>
              <a:t>, MongoDB, Passport JS(Auth), Mongoose (ORM)</a:t>
            </a:r>
          </a:p>
        </p:txBody>
      </p:sp>
      <p:sp>
        <p:nvSpPr>
          <p:cNvPr id="5" name="Footer Placeholder 4">
            <a:extLst>
              <a:ext uri="{FF2B5EF4-FFF2-40B4-BE49-F238E27FC236}">
                <a16:creationId xmlns:a16="http://schemas.microsoft.com/office/drawing/2014/main" id="{B5512A23-681A-7166-3B89-AEFA710DC957}"/>
              </a:ext>
            </a:extLst>
          </p:cNvPr>
          <p:cNvSpPr>
            <a:spLocks noGrp="1"/>
          </p:cNvSpPr>
          <p:nvPr>
            <p:ph type="ftr" sz="quarter" idx="11"/>
          </p:nvPr>
        </p:nvSpPr>
        <p:spPr>
          <a:xfrm>
            <a:off x="2463800" y="6356350"/>
            <a:ext cx="3479800" cy="365125"/>
          </a:xfrm>
        </p:spPr>
        <p:txBody>
          <a:bodyPr/>
          <a:lstStyle/>
          <a:p>
            <a:r>
              <a:rPr lang="en-US" dirty="0"/>
              <a:t>PRESENTATION TITLE</a:t>
            </a:r>
          </a:p>
        </p:txBody>
      </p:sp>
      <p:sp>
        <p:nvSpPr>
          <p:cNvPr id="6" name="Slide Number Placeholder 5">
            <a:extLst>
              <a:ext uri="{FF2B5EF4-FFF2-40B4-BE49-F238E27FC236}">
                <a16:creationId xmlns:a16="http://schemas.microsoft.com/office/drawing/2014/main" id="{D7845248-6738-9CB8-27AB-4F0E13C7399A}"/>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19</a:t>
            </a:fld>
            <a:endParaRPr lang="en-US" dirty="0"/>
          </a:p>
        </p:txBody>
      </p:sp>
      <p:sp>
        <p:nvSpPr>
          <p:cNvPr id="4" name="Title 1">
            <a:extLst>
              <a:ext uri="{FF2B5EF4-FFF2-40B4-BE49-F238E27FC236}">
                <a16:creationId xmlns:a16="http://schemas.microsoft.com/office/drawing/2014/main" id="{F7C54477-3C25-D3D3-78DA-8D8C73446DCD}"/>
              </a:ext>
            </a:extLst>
          </p:cNvPr>
          <p:cNvSpPr txBox="1">
            <a:spLocks/>
          </p:cNvSpPr>
          <p:nvPr/>
        </p:nvSpPr>
        <p:spPr>
          <a:xfrm>
            <a:off x="1362074" y="3577085"/>
            <a:ext cx="5111750" cy="51291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lang="en-US" sz="2800" kern="1200" cap="all" spc="150" baseline="0" dirty="0">
                <a:solidFill>
                  <a:schemeClr val="tx1"/>
                </a:solidFill>
                <a:latin typeface="+mj-lt"/>
                <a:ea typeface="+mj-ea"/>
                <a:cs typeface="+mj-cs"/>
              </a:defRPr>
            </a:lvl1pPr>
          </a:lstStyle>
          <a:p>
            <a:r>
              <a:rPr lang="en-US" b="1" dirty="0"/>
              <a:t>ALGORITHMS</a:t>
            </a:r>
          </a:p>
        </p:txBody>
      </p:sp>
      <p:sp>
        <p:nvSpPr>
          <p:cNvPr id="7" name="Text Placeholder 2">
            <a:extLst>
              <a:ext uri="{FF2B5EF4-FFF2-40B4-BE49-F238E27FC236}">
                <a16:creationId xmlns:a16="http://schemas.microsoft.com/office/drawing/2014/main" id="{9B0C764E-DF80-19AD-1CCB-E2FD5E1AC286}"/>
              </a:ext>
            </a:extLst>
          </p:cNvPr>
          <p:cNvSpPr txBox="1">
            <a:spLocks/>
          </p:cNvSpPr>
          <p:nvPr/>
        </p:nvSpPr>
        <p:spPr>
          <a:xfrm>
            <a:off x="1362073" y="4232212"/>
            <a:ext cx="5280265" cy="365125"/>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1000"/>
              </a:spcBef>
              <a:buFont typeface="Arial" panose="020B0604020202020204" pitchFamily="34" charset="0"/>
              <a:buNone/>
              <a:defRPr sz="1400" kern="1200" spc="50" baseline="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sz="1600" dirty="0"/>
              <a:t>KNN, Linear Regression</a:t>
            </a:r>
            <a:endParaRPr lang="en-US" dirty="0"/>
          </a:p>
        </p:txBody>
      </p:sp>
      <p:pic>
        <p:nvPicPr>
          <p:cNvPr id="9" name="Picture 8" descr="A green leaf with text&#10;&#10;Description automatically generated">
            <a:extLst>
              <a:ext uri="{FF2B5EF4-FFF2-40B4-BE49-F238E27FC236}">
                <a16:creationId xmlns:a16="http://schemas.microsoft.com/office/drawing/2014/main" id="{633FBA8C-1C32-2329-A851-3EAEAF96A3B7}"/>
              </a:ext>
            </a:extLst>
          </p:cNvPr>
          <p:cNvPicPr>
            <a:picLocks noChangeAspect="1"/>
          </p:cNvPicPr>
          <p:nvPr/>
        </p:nvPicPr>
        <p:blipFill>
          <a:blip r:embed="rId2"/>
          <a:stretch>
            <a:fillRect/>
          </a:stretch>
        </p:blipFill>
        <p:spPr>
          <a:xfrm>
            <a:off x="6560495" y="4760787"/>
            <a:ext cx="1781175" cy="1781175"/>
          </a:xfrm>
          <a:prstGeom prst="rect">
            <a:avLst/>
          </a:prstGeom>
        </p:spPr>
      </p:pic>
      <p:pic>
        <p:nvPicPr>
          <p:cNvPr id="11" name="Picture 10" descr="A colorful logo with circles&#10;&#10;Description automatically generated">
            <a:extLst>
              <a:ext uri="{FF2B5EF4-FFF2-40B4-BE49-F238E27FC236}">
                <a16:creationId xmlns:a16="http://schemas.microsoft.com/office/drawing/2014/main" id="{21382847-8D8D-30F5-3493-C83724F4D1B8}"/>
              </a:ext>
            </a:extLst>
          </p:cNvPr>
          <p:cNvPicPr>
            <a:picLocks noChangeAspect="1"/>
          </p:cNvPicPr>
          <p:nvPr/>
        </p:nvPicPr>
        <p:blipFill>
          <a:blip r:embed="rId3"/>
          <a:stretch>
            <a:fillRect/>
          </a:stretch>
        </p:blipFill>
        <p:spPr>
          <a:xfrm>
            <a:off x="10007387" y="2635186"/>
            <a:ext cx="2143125" cy="2143125"/>
          </a:xfrm>
          <a:prstGeom prst="rect">
            <a:avLst/>
          </a:prstGeom>
        </p:spPr>
      </p:pic>
      <p:pic>
        <p:nvPicPr>
          <p:cNvPr id="13" name="Picture 12" descr="A blue triangle with x&#10;&#10;Description automatically generated">
            <a:extLst>
              <a:ext uri="{FF2B5EF4-FFF2-40B4-BE49-F238E27FC236}">
                <a16:creationId xmlns:a16="http://schemas.microsoft.com/office/drawing/2014/main" id="{11D24D5D-8FD6-495A-19B6-8B131F79236E}"/>
              </a:ext>
            </a:extLst>
          </p:cNvPr>
          <p:cNvPicPr>
            <a:picLocks noChangeAspect="1"/>
          </p:cNvPicPr>
          <p:nvPr/>
        </p:nvPicPr>
        <p:blipFill>
          <a:blip r:embed="rId4"/>
          <a:stretch>
            <a:fillRect/>
          </a:stretch>
        </p:blipFill>
        <p:spPr>
          <a:xfrm>
            <a:off x="7435637" y="2816162"/>
            <a:ext cx="2571750" cy="1781175"/>
          </a:xfrm>
          <a:prstGeom prst="rect">
            <a:avLst/>
          </a:prstGeom>
        </p:spPr>
      </p:pic>
      <p:pic>
        <p:nvPicPr>
          <p:cNvPr id="15" name="Picture 14" descr="A blue and black logo&#10;&#10;Description automatically generated">
            <a:extLst>
              <a:ext uri="{FF2B5EF4-FFF2-40B4-BE49-F238E27FC236}">
                <a16:creationId xmlns:a16="http://schemas.microsoft.com/office/drawing/2014/main" id="{C2493F01-2B27-EFFF-2158-2588807F2A65}"/>
              </a:ext>
            </a:extLst>
          </p:cNvPr>
          <p:cNvPicPr>
            <a:picLocks noChangeAspect="1"/>
          </p:cNvPicPr>
          <p:nvPr/>
        </p:nvPicPr>
        <p:blipFill>
          <a:blip r:embed="rId5"/>
          <a:stretch>
            <a:fillRect/>
          </a:stretch>
        </p:blipFill>
        <p:spPr>
          <a:xfrm>
            <a:off x="9669553" y="930651"/>
            <a:ext cx="2326867" cy="1546967"/>
          </a:xfrm>
          <a:prstGeom prst="rect">
            <a:avLst/>
          </a:prstGeom>
        </p:spPr>
      </p:pic>
      <p:pic>
        <p:nvPicPr>
          <p:cNvPr id="17" name="Picture 16" descr="A white cat in a black circle&#10;&#10;Description automatically generated">
            <a:extLst>
              <a:ext uri="{FF2B5EF4-FFF2-40B4-BE49-F238E27FC236}">
                <a16:creationId xmlns:a16="http://schemas.microsoft.com/office/drawing/2014/main" id="{DA497056-443E-3967-53CB-BD14D3E8CAC7}"/>
              </a:ext>
            </a:extLst>
          </p:cNvPr>
          <p:cNvPicPr>
            <a:picLocks noChangeAspect="1"/>
          </p:cNvPicPr>
          <p:nvPr/>
        </p:nvPicPr>
        <p:blipFill>
          <a:blip r:embed="rId6"/>
          <a:stretch>
            <a:fillRect/>
          </a:stretch>
        </p:blipFill>
        <p:spPr>
          <a:xfrm>
            <a:off x="7572375" y="755559"/>
            <a:ext cx="1897153" cy="1897153"/>
          </a:xfrm>
          <a:prstGeom prst="rect">
            <a:avLst/>
          </a:prstGeom>
        </p:spPr>
      </p:pic>
      <p:pic>
        <p:nvPicPr>
          <p:cNvPr id="19" name="Picture 18" descr="A logo with green text&#10;&#10;Description automatically generated">
            <a:extLst>
              <a:ext uri="{FF2B5EF4-FFF2-40B4-BE49-F238E27FC236}">
                <a16:creationId xmlns:a16="http://schemas.microsoft.com/office/drawing/2014/main" id="{F7B400D0-2603-A47C-D403-7462895AD208}"/>
              </a:ext>
            </a:extLst>
          </p:cNvPr>
          <p:cNvPicPr>
            <a:picLocks noChangeAspect="1"/>
          </p:cNvPicPr>
          <p:nvPr/>
        </p:nvPicPr>
        <p:blipFill>
          <a:blip r:embed="rId7"/>
          <a:stretch>
            <a:fillRect/>
          </a:stretch>
        </p:blipFill>
        <p:spPr>
          <a:xfrm>
            <a:off x="8988426" y="4960874"/>
            <a:ext cx="2878136" cy="1233487"/>
          </a:xfrm>
          <a:prstGeom prst="rect">
            <a:avLst/>
          </a:prstGeom>
        </p:spPr>
      </p:pic>
    </p:spTree>
    <p:extLst>
      <p:ext uri="{BB962C8B-B14F-4D97-AF65-F5344CB8AC3E}">
        <p14:creationId xmlns:p14="http://schemas.microsoft.com/office/powerpoint/2010/main" val="7397134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671D7E5-EF66-4BCD-8DAA-E9061157F0BE}"/>
              </a:ext>
            </a:extLst>
          </p:cNvPr>
          <p:cNvSpPr>
            <a:spLocks noGrp="1"/>
          </p:cNvSpPr>
          <p:nvPr>
            <p:ph idx="1"/>
          </p:nvPr>
        </p:nvSpPr>
        <p:spPr>
          <a:xfrm>
            <a:off x="1222086" y="1319841"/>
            <a:ext cx="2895600" cy="4218317"/>
          </a:xfrm>
        </p:spPr>
        <p:txBody>
          <a:bodyPr>
            <a:noAutofit/>
          </a:bodyPr>
          <a:lstStyle/>
          <a:p>
            <a:r>
              <a:rPr lang="en-US" sz="1800" dirty="0"/>
              <a:t>Agenda</a:t>
            </a:r>
          </a:p>
          <a:p>
            <a:r>
              <a:rPr lang="en-US" sz="1800" dirty="0"/>
              <a:t>Team Members &amp; Roles</a:t>
            </a:r>
          </a:p>
          <a:p>
            <a:r>
              <a:rPr lang="en-US" sz="1800" dirty="0"/>
              <a:t>Problem Statement</a:t>
            </a:r>
          </a:p>
          <a:p>
            <a:r>
              <a:rPr lang="en-US" sz="1800" dirty="0"/>
              <a:t>Project Description</a:t>
            </a:r>
          </a:p>
          <a:p>
            <a:r>
              <a:rPr lang="en-US" sz="1800" dirty="0"/>
              <a:t>Personas</a:t>
            </a:r>
          </a:p>
          <a:p>
            <a:r>
              <a:rPr lang="en-US" sz="1800" dirty="0"/>
              <a:t>Technologies &amp; Algorithms</a:t>
            </a:r>
          </a:p>
          <a:p>
            <a:r>
              <a:rPr lang="en-US" sz="1800" dirty="0"/>
              <a:t>Team Working Agreement</a:t>
            </a:r>
          </a:p>
          <a:p>
            <a:r>
              <a:rPr lang="en-US" sz="1800" dirty="0"/>
              <a:t>Retrospective</a:t>
            </a:r>
          </a:p>
        </p:txBody>
      </p:sp>
      <p:sp>
        <p:nvSpPr>
          <p:cNvPr id="4" name="Footer Placeholder 3">
            <a:extLst>
              <a:ext uri="{FF2B5EF4-FFF2-40B4-BE49-F238E27FC236}">
                <a16:creationId xmlns:a16="http://schemas.microsoft.com/office/drawing/2014/main" id="{36C19884-873C-4D13-BE6D-318CF07B0D12}"/>
              </a:ext>
            </a:extLst>
          </p:cNvPr>
          <p:cNvSpPr>
            <a:spLocks noGrp="1"/>
          </p:cNvSpPr>
          <p:nvPr>
            <p:ph type="ftr" sz="quarter" idx="11"/>
          </p:nvPr>
        </p:nvSpPr>
        <p:spPr>
          <a:xfrm>
            <a:off x="2669886" y="6356349"/>
            <a:ext cx="2482842" cy="365125"/>
          </a:xfrm>
        </p:spPr>
        <p:txBody>
          <a:bodyPr/>
          <a:lstStyle/>
          <a:p>
            <a:r>
              <a:rPr lang="en-US" dirty="0"/>
              <a:t>PRESENTATION TITLE</a:t>
            </a:r>
          </a:p>
        </p:txBody>
      </p:sp>
      <p:sp>
        <p:nvSpPr>
          <p:cNvPr id="6" name="Slide Number Placeholder 5">
            <a:extLst>
              <a:ext uri="{FF2B5EF4-FFF2-40B4-BE49-F238E27FC236}">
                <a16:creationId xmlns:a16="http://schemas.microsoft.com/office/drawing/2014/main" id="{7C991F00-87A7-45A6-8029-B097FA72498D}"/>
              </a:ext>
            </a:extLst>
          </p:cNvPr>
          <p:cNvSpPr>
            <a:spLocks noGrp="1"/>
          </p:cNvSpPr>
          <p:nvPr>
            <p:ph type="sldNum" sz="quarter" idx="12"/>
          </p:nvPr>
        </p:nvSpPr>
        <p:spPr>
          <a:xfrm>
            <a:off x="5536305" y="6356350"/>
            <a:ext cx="987552" cy="365125"/>
          </a:xfrm>
        </p:spPr>
        <p:txBody>
          <a:bodyPr/>
          <a:lstStyle/>
          <a:p>
            <a:fld id="{A49DFD55-3C28-40EF-9E31-A92D2E4017FF}" type="slidenum">
              <a:rPr lang="en-US" smtClean="0"/>
              <a:pPr/>
              <a:t>2</a:t>
            </a:fld>
            <a:endParaRPr lang="en-US" dirty="0"/>
          </a:p>
        </p:txBody>
      </p:sp>
    </p:spTree>
    <p:extLst>
      <p:ext uri="{BB962C8B-B14F-4D97-AF65-F5344CB8AC3E}">
        <p14:creationId xmlns:p14="http://schemas.microsoft.com/office/powerpoint/2010/main" val="17132195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30DB1EB-4235-B470-F589-9F12E8D9576E}"/>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r>
              <a:rPr lang="en-US" kern="1200">
                <a:solidFill>
                  <a:srgbClr val="FFFFFF"/>
                </a:solidFill>
                <a:latin typeface="+mj-lt"/>
                <a:ea typeface="+mj-ea"/>
                <a:cs typeface="+mj-cs"/>
              </a:rPr>
              <a:t>Conceptual diagram</a:t>
            </a:r>
          </a:p>
        </p:txBody>
      </p:sp>
      <p:pic>
        <p:nvPicPr>
          <p:cNvPr id="7" name="Picture 6" descr="A diagram of a company&#10;&#10;Description automatically generated">
            <a:extLst>
              <a:ext uri="{FF2B5EF4-FFF2-40B4-BE49-F238E27FC236}">
                <a16:creationId xmlns:a16="http://schemas.microsoft.com/office/drawing/2014/main" id="{B1B3D8E8-7A17-7EA0-F9AE-530C629844F6}"/>
              </a:ext>
            </a:extLst>
          </p:cNvPr>
          <p:cNvPicPr>
            <a:picLocks noChangeAspect="1"/>
          </p:cNvPicPr>
          <p:nvPr/>
        </p:nvPicPr>
        <p:blipFill>
          <a:blip r:embed="rId2"/>
          <a:stretch>
            <a:fillRect/>
          </a:stretch>
        </p:blipFill>
        <p:spPr>
          <a:xfrm>
            <a:off x="4406630" y="312821"/>
            <a:ext cx="7592298" cy="6112042"/>
          </a:xfrm>
          <a:prstGeom prst="rect">
            <a:avLst/>
          </a:prstGeom>
        </p:spPr>
      </p:pic>
      <p:sp>
        <p:nvSpPr>
          <p:cNvPr id="3" name="Footer Placeholder 2">
            <a:extLst>
              <a:ext uri="{FF2B5EF4-FFF2-40B4-BE49-F238E27FC236}">
                <a16:creationId xmlns:a16="http://schemas.microsoft.com/office/drawing/2014/main" id="{B233813F-BA33-98A8-B50B-88E1C3130DC9}"/>
              </a:ext>
            </a:extLst>
          </p:cNvPr>
          <p:cNvSpPr>
            <a:spLocks noGrp="1"/>
          </p:cNvSpPr>
          <p:nvPr>
            <p:ph type="ftr" sz="quarter" idx="11"/>
          </p:nvPr>
        </p:nvSpPr>
        <p:spPr>
          <a:xfrm>
            <a:off x="1028700" y="6356350"/>
            <a:ext cx="6210300" cy="365125"/>
          </a:xfrm>
        </p:spPr>
        <p:txBody>
          <a:bodyPr vert="horz" lIns="91440" tIns="45720" rIns="91440" bIns="45720" rtlCol="0" anchor="ctr">
            <a:normAutofit/>
          </a:bodyPr>
          <a:lstStyle/>
          <a:p>
            <a:pPr algn="l">
              <a:spcAft>
                <a:spcPts val="600"/>
              </a:spcAft>
            </a:pPr>
            <a:r>
              <a:rPr lang="en-US" sz="1200" kern="1200">
                <a:solidFill>
                  <a:schemeClr val="tx1">
                    <a:alpha val="80000"/>
                  </a:schemeClr>
                </a:solidFill>
                <a:latin typeface="+mn-lt"/>
                <a:ea typeface="+mn-ea"/>
                <a:cs typeface="+mn-cs"/>
              </a:rPr>
              <a:t>PRESENTATION TITLE</a:t>
            </a:r>
          </a:p>
        </p:txBody>
      </p:sp>
      <p:sp>
        <p:nvSpPr>
          <p:cNvPr id="4" name="Slide Number Placeholder 3">
            <a:extLst>
              <a:ext uri="{FF2B5EF4-FFF2-40B4-BE49-F238E27FC236}">
                <a16:creationId xmlns:a16="http://schemas.microsoft.com/office/drawing/2014/main" id="{64B98F3C-4807-8CCA-7FC9-0EF2F6082A0E}"/>
              </a:ext>
            </a:extLst>
          </p:cNvPr>
          <p:cNvSpPr>
            <a:spLocks noGrp="1"/>
          </p:cNvSpPr>
          <p:nvPr>
            <p:ph type="sldNum" sz="quarter" idx="12"/>
          </p:nvPr>
        </p:nvSpPr>
        <p:spPr>
          <a:xfrm>
            <a:off x="11034184" y="6356350"/>
            <a:ext cx="514349" cy="365125"/>
          </a:xfrm>
        </p:spPr>
        <p:txBody>
          <a:bodyPr vert="horz" lIns="91440" tIns="45720" rIns="91440" bIns="45720" rtlCol="0" anchor="ctr">
            <a:normAutofit/>
          </a:bodyPr>
          <a:lstStyle/>
          <a:p>
            <a:pPr>
              <a:spcAft>
                <a:spcPts val="600"/>
              </a:spcAft>
            </a:pPr>
            <a:fld id="{A49DFD55-3C28-40EF-9E31-A92D2E4017FF}" type="slidenum">
              <a:rPr lang="en-US" sz="1200">
                <a:solidFill>
                  <a:schemeClr val="tx1">
                    <a:alpha val="80000"/>
                  </a:schemeClr>
                </a:solidFill>
              </a:rPr>
              <a:pPr>
                <a:spcAft>
                  <a:spcPts val="600"/>
                </a:spcAft>
              </a:pPr>
              <a:t>20</a:t>
            </a:fld>
            <a:endParaRPr lang="en-US" sz="1200">
              <a:solidFill>
                <a:schemeClr val="tx1">
                  <a:alpha val="80000"/>
                </a:schemeClr>
              </a:solidFill>
            </a:endParaRPr>
          </a:p>
        </p:txBody>
      </p:sp>
    </p:spTree>
    <p:extLst>
      <p:ext uri="{BB962C8B-B14F-4D97-AF65-F5344CB8AC3E}">
        <p14:creationId xmlns:p14="http://schemas.microsoft.com/office/powerpoint/2010/main" val="30157439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BCBD3F-C344-F938-EAAC-0265C522BA9E}"/>
              </a:ext>
            </a:extLst>
          </p:cNvPr>
          <p:cNvSpPr>
            <a:spLocks noGrp="1"/>
          </p:cNvSpPr>
          <p:nvPr>
            <p:ph type="title"/>
          </p:nvPr>
        </p:nvSpPr>
        <p:spPr>
          <a:xfrm>
            <a:off x="235115" y="2618142"/>
            <a:ext cx="3213938" cy="654622"/>
          </a:xfrm>
        </p:spPr>
        <p:txBody>
          <a:bodyPr>
            <a:normAutofit fontScale="90000"/>
          </a:bodyPr>
          <a:lstStyle/>
          <a:p>
            <a:r>
              <a:rPr lang="en-US" dirty="0"/>
              <a:t>Sequence diagram</a:t>
            </a:r>
          </a:p>
        </p:txBody>
      </p:sp>
      <p:sp>
        <p:nvSpPr>
          <p:cNvPr id="4" name="Footer Placeholder 3">
            <a:extLst>
              <a:ext uri="{FF2B5EF4-FFF2-40B4-BE49-F238E27FC236}">
                <a16:creationId xmlns:a16="http://schemas.microsoft.com/office/drawing/2014/main" id="{7D6529D9-1696-A71D-B29D-0F1320FC8DD6}"/>
              </a:ext>
            </a:extLst>
          </p:cNvPr>
          <p:cNvSpPr>
            <a:spLocks noGrp="1"/>
          </p:cNvSpPr>
          <p:nvPr>
            <p:ph type="ftr" sz="quarter" idx="11"/>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59CEF19F-B69F-F387-DC1E-FB7468E85DB4}"/>
              </a:ext>
            </a:extLst>
          </p:cNvPr>
          <p:cNvSpPr>
            <a:spLocks noGrp="1"/>
          </p:cNvSpPr>
          <p:nvPr>
            <p:ph type="sldNum" sz="quarter" idx="12"/>
          </p:nvPr>
        </p:nvSpPr>
        <p:spPr/>
        <p:txBody>
          <a:bodyPr/>
          <a:lstStyle/>
          <a:p>
            <a:fld id="{A49DFD55-3C28-40EF-9E31-A92D2E4017FF}" type="slidenum">
              <a:rPr lang="en-US" smtClean="0"/>
              <a:pPr/>
              <a:t>21</a:t>
            </a:fld>
            <a:endParaRPr lang="en-US" dirty="0"/>
          </a:p>
        </p:txBody>
      </p:sp>
      <p:pic>
        <p:nvPicPr>
          <p:cNvPr id="7" name="Picture 6" descr="A diagram of a program&#10;&#10;Description automatically generated with medium confidence">
            <a:extLst>
              <a:ext uri="{FF2B5EF4-FFF2-40B4-BE49-F238E27FC236}">
                <a16:creationId xmlns:a16="http://schemas.microsoft.com/office/drawing/2014/main" id="{8EB7413E-F3BA-74CB-7FF6-1AC0F6094A87}"/>
              </a:ext>
            </a:extLst>
          </p:cNvPr>
          <p:cNvPicPr>
            <a:picLocks noChangeAspect="1"/>
          </p:cNvPicPr>
          <p:nvPr/>
        </p:nvPicPr>
        <p:blipFill>
          <a:blip r:embed="rId2"/>
          <a:stretch>
            <a:fillRect/>
          </a:stretch>
        </p:blipFill>
        <p:spPr>
          <a:xfrm>
            <a:off x="3152274" y="189178"/>
            <a:ext cx="6128083" cy="6167172"/>
          </a:xfrm>
          <a:prstGeom prst="rect">
            <a:avLst/>
          </a:prstGeom>
        </p:spPr>
      </p:pic>
    </p:spTree>
    <p:extLst>
      <p:ext uri="{BB962C8B-B14F-4D97-AF65-F5344CB8AC3E}">
        <p14:creationId xmlns:p14="http://schemas.microsoft.com/office/powerpoint/2010/main" val="4508704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5ECEE-40CE-BF53-1B8E-061047248FF0}"/>
              </a:ext>
            </a:extLst>
          </p:cNvPr>
          <p:cNvSpPr>
            <a:spLocks noGrp="1"/>
          </p:cNvSpPr>
          <p:nvPr>
            <p:ph type="title"/>
          </p:nvPr>
        </p:nvSpPr>
        <p:spPr>
          <a:xfrm>
            <a:off x="831850" y="2128906"/>
            <a:ext cx="5111750" cy="1204912"/>
          </a:xfrm>
        </p:spPr>
        <p:txBody>
          <a:bodyPr/>
          <a:lstStyle/>
          <a:p>
            <a:r>
              <a:rPr lang="en-US" dirty="0"/>
              <a:t>ER diagram</a:t>
            </a:r>
          </a:p>
        </p:txBody>
      </p:sp>
      <p:sp>
        <p:nvSpPr>
          <p:cNvPr id="4" name="Footer Placeholder 3">
            <a:extLst>
              <a:ext uri="{FF2B5EF4-FFF2-40B4-BE49-F238E27FC236}">
                <a16:creationId xmlns:a16="http://schemas.microsoft.com/office/drawing/2014/main" id="{79453450-4650-6C29-CA82-74A2980DB936}"/>
              </a:ext>
            </a:extLst>
          </p:cNvPr>
          <p:cNvSpPr>
            <a:spLocks noGrp="1"/>
          </p:cNvSpPr>
          <p:nvPr>
            <p:ph type="ftr" sz="quarter" idx="11"/>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31B11D82-4B4D-BF58-4080-24EAAAE97D38}"/>
              </a:ext>
            </a:extLst>
          </p:cNvPr>
          <p:cNvSpPr>
            <a:spLocks noGrp="1"/>
          </p:cNvSpPr>
          <p:nvPr>
            <p:ph type="sldNum" sz="quarter" idx="12"/>
          </p:nvPr>
        </p:nvSpPr>
        <p:spPr/>
        <p:txBody>
          <a:bodyPr/>
          <a:lstStyle/>
          <a:p>
            <a:fld id="{A49DFD55-3C28-40EF-9E31-A92D2E4017FF}" type="slidenum">
              <a:rPr lang="en-US" smtClean="0"/>
              <a:pPr/>
              <a:t>22</a:t>
            </a:fld>
            <a:endParaRPr lang="en-US" dirty="0"/>
          </a:p>
        </p:txBody>
      </p:sp>
      <p:pic>
        <p:nvPicPr>
          <p:cNvPr id="7" name="Picture 6" descr="A diagram of a company&#10;&#10;Description automatically generated">
            <a:extLst>
              <a:ext uri="{FF2B5EF4-FFF2-40B4-BE49-F238E27FC236}">
                <a16:creationId xmlns:a16="http://schemas.microsoft.com/office/drawing/2014/main" id="{69027FDE-1E00-9A84-A67D-FCEF9B9782B3}"/>
              </a:ext>
            </a:extLst>
          </p:cNvPr>
          <p:cNvPicPr>
            <a:picLocks noChangeAspect="1"/>
          </p:cNvPicPr>
          <p:nvPr/>
        </p:nvPicPr>
        <p:blipFill>
          <a:blip r:embed="rId2"/>
          <a:stretch>
            <a:fillRect/>
          </a:stretch>
        </p:blipFill>
        <p:spPr>
          <a:xfrm>
            <a:off x="3537284" y="348181"/>
            <a:ext cx="6899066" cy="5971274"/>
          </a:xfrm>
          <a:prstGeom prst="rect">
            <a:avLst/>
          </a:prstGeom>
        </p:spPr>
      </p:pic>
    </p:spTree>
    <p:extLst>
      <p:ext uri="{BB962C8B-B14F-4D97-AF65-F5344CB8AC3E}">
        <p14:creationId xmlns:p14="http://schemas.microsoft.com/office/powerpoint/2010/main" val="40542586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9516FD-9B69-0095-4D16-BDBCAD9DA943}"/>
              </a:ext>
            </a:extLst>
          </p:cNvPr>
          <p:cNvSpPr>
            <a:spLocks noGrp="1"/>
          </p:cNvSpPr>
          <p:nvPr>
            <p:ph type="title"/>
          </p:nvPr>
        </p:nvSpPr>
        <p:spPr>
          <a:xfrm>
            <a:off x="838200" y="365125"/>
            <a:ext cx="10515600" cy="1325563"/>
          </a:xfrm>
        </p:spPr>
        <p:txBody>
          <a:bodyPr anchor="ctr">
            <a:normAutofit/>
          </a:bodyPr>
          <a:lstStyle/>
          <a:p>
            <a:r>
              <a:rPr lang="en-US" dirty="0"/>
              <a:t>User Stories</a:t>
            </a:r>
          </a:p>
        </p:txBody>
      </p:sp>
      <p:sp>
        <p:nvSpPr>
          <p:cNvPr id="4" name="Footer Placeholder 3">
            <a:extLst>
              <a:ext uri="{FF2B5EF4-FFF2-40B4-BE49-F238E27FC236}">
                <a16:creationId xmlns:a16="http://schemas.microsoft.com/office/drawing/2014/main" id="{783E7E8C-C2E8-7083-A5BD-C275D921D8E5}"/>
              </a:ext>
            </a:extLst>
          </p:cNvPr>
          <p:cNvSpPr>
            <a:spLocks noGrp="1"/>
          </p:cNvSpPr>
          <p:nvPr>
            <p:ph type="ftr" sz="quarter" idx="11"/>
          </p:nvPr>
        </p:nvSpPr>
        <p:spPr>
          <a:xfrm>
            <a:off x="4038600" y="6356350"/>
            <a:ext cx="4114800" cy="365125"/>
          </a:xfrm>
        </p:spPr>
        <p:txBody>
          <a:bodyPr anchor="ctr">
            <a:normAutofit/>
          </a:bodyPr>
          <a:lstStyle/>
          <a:p>
            <a:pPr>
              <a:spcAft>
                <a:spcPts val="600"/>
              </a:spcAft>
            </a:pPr>
            <a:r>
              <a:rPr lang="en-US"/>
              <a:t>PRESENTATION TITLE</a:t>
            </a:r>
          </a:p>
        </p:txBody>
      </p:sp>
      <p:sp>
        <p:nvSpPr>
          <p:cNvPr id="5" name="Slide Number Placeholder 4">
            <a:extLst>
              <a:ext uri="{FF2B5EF4-FFF2-40B4-BE49-F238E27FC236}">
                <a16:creationId xmlns:a16="http://schemas.microsoft.com/office/drawing/2014/main" id="{B4B209FD-0AE6-8572-5AF1-A9C07EEFCF1E}"/>
              </a:ext>
            </a:extLst>
          </p:cNvPr>
          <p:cNvSpPr>
            <a:spLocks noGrp="1"/>
          </p:cNvSpPr>
          <p:nvPr>
            <p:ph type="sldNum" sz="quarter" idx="12"/>
          </p:nvPr>
        </p:nvSpPr>
        <p:spPr>
          <a:xfrm>
            <a:off x="8610600" y="6356350"/>
            <a:ext cx="2743200" cy="365125"/>
          </a:xfrm>
        </p:spPr>
        <p:txBody>
          <a:bodyPr anchor="ctr">
            <a:normAutofit/>
          </a:bodyPr>
          <a:lstStyle/>
          <a:p>
            <a:pPr>
              <a:spcAft>
                <a:spcPts val="600"/>
              </a:spcAft>
            </a:pPr>
            <a:fld id="{A49DFD55-3C28-40EF-9E31-A92D2E4017FF}" type="slidenum">
              <a:rPr lang="en-US" smtClean="0"/>
              <a:pPr>
                <a:spcAft>
                  <a:spcPts val="600"/>
                </a:spcAft>
              </a:pPr>
              <a:t>23</a:t>
            </a:fld>
            <a:endParaRPr lang="en-US"/>
          </a:p>
        </p:txBody>
      </p:sp>
      <p:graphicFrame>
        <p:nvGraphicFramePr>
          <p:cNvPr id="7" name="SmartArt Placeholder 2">
            <a:extLst>
              <a:ext uri="{FF2B5EF4-FFF2-40B4-BE49-F238E27FC236}">
                <a16:creationId xmlns:a16="http://schemas.microsoft.com/office/drawing/2014/main" id="{77573CDB-0342-60C9-21AB-D62CD41B263B}"/>
              </a:ext>
            </a:extLst>
          </p:cNvPr>
          <p:cNvGraphicFramePr/>
          <p:nvPr>
            <p:extLst>
              <p:ext uri="{D42A27DB-BD31-4B8C-83A1-F6EECF244321}">
                <p14:modId xmlns:p14="http://schemas.microsoft.com/office/powerpoint/2010/main" val="3435692223"/>
              </p:ext>
            </p:extLst>
          </p:nvPr>
        </p:nvGraphicFramePr>
        <p:xfrm>
          <a:off x="838200" y="2111608"/>
          <a:ext cx="10515600" cy="37449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337825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36F237B4-6BC8-8398-3F81-035B93D87173}"/>
              </a:ext>
            </a:extLst>
          </p:cNvPr>
          <p:cNvSpPr>
            <a:spLocks noGrp="1"/>
          </p:cNvSpPr>
          <p:nvPr>
            <p:ph type="ftr" sz="quarter" idx="11"/>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460EEBE2-58B9-A30D-3720-7DC72770573E}"/>
              </a:ext>
            </a:extLst>
          </p:cNvPr>
          <p:cNvSpPr>
            <a:spLocks noGrp="1"/>
          </p:cNvSpPr>
          <p:nvPr>
            <p:ph type="sldNum" sz="quarter" idx="12"/>
          </p:nvPr>
        </p:nvSpPr>
        <p:spPr/>
        <p:txBody>
          <a:bodyPr/>
          <a:lstStyle/>
          <a:p>
            <a:fld id="{A49DFD55-3C28-40EF-9E31-A92D2E4017FF}" type="slidenum">
              <a:rPr lang="en-US" smtClean="0"/>
              <a:pPr/>
              <a:t>24</a:t>
            </a:fld>
            <a:endParaRPr lang="en-US" dirty="0"/>
          </a:p>
        </p:txBody>
      </p:sp>
      <p:pic>
        <p:nvPicPr>
          <p:cNvPr id="10" name="Picture 9" descr="A screenshot of a computer&#10;&#10;Description automatically generated">
            <a:extLst>
              <a:ext uri="{FF2B5EF4-FFF2-40B4-BE49-F238E27FC236}">
                <a16:creationId xmlns:a16="http://schemas.microsoft.com/office/drawing/2014/main" id="{9C87FE8F-7CD5-B98E-94A3-51451CFF4ACF}"/>
              </a:ext>
            </a:extLst>
          </p:cNvPr>
          <p:cNvPicPr>
            <a:picLocks noChangeAspect="1"/>
          </p:cNvPicPr>
          <p:nvPr/>
        </p:nvPicPr>
        <p:blipFill>
          <a:blip r:embed="rId2"/>
          <a:stretch>
            <a:fillRect/>
          </a:stretch>
        </p:blipFill>
        <p:spPr>
          <a:xfrm>
            <a:off x="2334637" y="1128029"/>
            <a:ext cx="8085221" cy="5350514"/>
          </a:xfrm>
          <a:prstGeom prst="rect">
            <a:avLst/>
          </a:prstGeom>
        </p:spPr>
      </p:pic>
      <p:sp>
        <p:nvSpPr>
          <p:cNvPr id="11" name="Rectangle 10">
            <a:extLst>
              <a:ext uri="{FF2B5EF4-FFF2-40B4-BE49-F238E27FC236}">
                <a16:creationId xmlns:a16="http://schemas.microsoft.com/office/drawing/2014/main" id="{55D291DF-B182-BBB9-D1B5-C73A8E251EB5}"/>
              </a:ext>
            </a:extLst>
          </p:cNvPr>
          <p:cNvSpPr/>
          <p:nvPr/>
        </p:nvSpPr>
        <p:spPr>
          <a:xfrm>
            <a:off x="2423464" y="238766"/>
            <a:ext cx="7558736" cy="646331"/>
          </a:xfrm>
          <a:prstGeom prst="rect">
            <a:avLst/>
          </a:prstGeom>
          <a:noFill/>
        </p:spPr>
        <p:txBody>
          <a:bodyPr wrap="none" lIns="91440" tIns="45720" rIns="91440" bIns="45720">
            <a:spAutoFit/>
          </a:bodyPr>
          <a:lstStyle/>
          <a:p>
            <a:pPr algn="ctr"/>
            <a:r>
              <a:rPr lang="en-US" sz="3600" b="0" cap="none" spc="0" dirty="0">
                <a:ln w="0"/>
                <a:solidFill>
                  <a:schemeClr val="tx1"/>
                </a:solidFill>
                <a:effectLst>
                  <a:outerShdw blurRad="38100" dist="19050" dir="2700000" algn="tl" rotWithShape="0">
                    <a:schemeClr val="dk1">
                      <a:alpha val="40000"/>
                    </a:schemeClr>
                  </a:outerShdw>
                </a:effectLst>
              </a:rPr>
              <a:t>Acceptance Criteria and User Stories </a:t>
            </a:r>
          </a:p>
        </p:txBody>
      </p:sp>
    </p:spTree>
    <p:extLst>
      <p:ext uri="{BB962C8B-B14F-4D97-AF65-F5344CB8AC3E}">
        <p14:creationId xmlns:p14="http://schemas.microsoft.com/office/powerpoint/2010/main" val="13488411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64B8B104-9C58-5058-5389-A2678DD1CEE2}"/>
              </a:ext>
            </a:extLst>
          </p:cNvPr>
          <p:cNvSpPr>
            <a:spLocks noGrp="1"/>
          </p:cNvSpPr>
          <p:nvPr>
            <p:ph type="ftr" sz="quarter" idx="11"/>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0C8207FC-DD18-DEC8-9C26-29DA02DCB554}"/>
              </a:ext>
            </a:extLst>
          </p:cNvPr>
          <p:cNvSpPr>
            <a:spLocks noGrp="1"/>
          </p:cNvSpPr>
          <p:nvPr>
            <p:ph type="sldNum" sz="quarter" idx="12"/>
          </p:nvPr>
        </p:nvSpPr>
        <p:spPr/>
        <p:txBody>
          <a:bodyPr/>
          <a:lstStyle/>
          <a:p>
            <a:fld id="{A49DFD55-3C28-40EF-9E31-A92D2E4017FF}" type="slidenum">
              <a:rPr lang="en-US" smtClean="0"/>
              <a:pPr/>
              <a:t>25</a:t>
            </a:fld>
            <a:endParaRPr lang="en-US" dirty="0"/>
          </a:p>
        </p:txBody>
      </p:sp>
      <p:pic>
        <p:nvPicPr>
          <p:cNvPr id="6" name="Picture 5">
            <a:extLst>
              <a:ext uri="{FF2B5EF4-FFF2-40B4-BE49-F238E27FC236}">
                <a16:creationId xmlns:a16="http://schemas.microsoft.com/office/drawing/2014/main" id="{0876D3B7-77A7-E44D-73F9-CB605B7BB12B}"/>
              </a:ext>
            </a:extLst>
          </p:cNvPr>
          <p:cNvPicPr>
            <a:picLocks noChangeAspect="1"/>
          </p:cNvPicPr>
          <p:nvPr/>
        </p:nvPicPr>
        <p:blipFill>
          <a:blip r:embed="rId2"/>
          <a:stretch>
            <a:fillRect/>
          </a:stretch>
        </p:blipFill>
        <p:spPr>
          <a:xfrm>
            <a:off x="1984442" y="311963"/>
            <a:ext cx="7918315" cy="6226949"/>
          </a:xfrm>
          <a:prstGeom prst="rect">
            <a:avLst/>
          </a:prstGeom>
        </p:spPr>
      </p:pic>
    </p:spTree>
    <p:extLst>
      <p:ext uri="{BB962C8B-B14F-4D97-AF65-F5344CB8AC3E}">
        <p14:creationId xmlns:p14="http://schemas.microsoft.com/office/powerpoint/2010/main" val="8882336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BD3ABB-0C7C-506E-0CDD-B68545BA1EE5}"/>
              </a:ext>
            </a:extLst>
          </p:cNvPr>
          <p:cNvSpPr>
            <a:spLocks noGrp="1"/>
          </p:cNvSpPr>
          <p:nvPr>
            <p:ph type="title"/>
          </p:nvPr>
        </p:nvSpPr>
        <p:spPr>
          <a:xfrm>
            <a:off x="4974076" y="243192"/>
            <a:ext cx="2243847" cy="541912"/>
          </a:xfrm>
        </p:spPr>
        <p:txBody>
          <a:bodyPr/>
          <a:lstStyle/>
          <a:p>
            <a:r>
              <a:rPr lang="en-US" dirty="0"/>
              <a:t>Metrics</a:t>
            </a:r>
          </a:p>
        </p:txBody>
      </p:sp>
      <p:sp>
        <p:nvSpPr>
          <p:cNvPr id="4" name="Footer Placeholder 3">
            <a:extLst>
              <a:ext uri="{FF2B5EF4-FFF2-40B4-BE49-F238E27FC236}">
                <a16:creationId xmlns:a16="http://schemas.microsoft.com/office/drawing/2014/main" id="{125FA328-A6CA-590F-65F7-73B426FF219F}"/>
              </a:ext>
            </a:extLst>
          </p:cNvPr>
          <p:cNvSpPr>
            <a:spLocks noGrp="1"/>
          </p:cNvSpPr>
          <p:nvPr>
            <p:ph type="ftr" sz="quarter" idx="11"/>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EEC2849B-7CFE-1C60-EC19-243BBBCF578A}"/>
              </a:ext>
            </a:extLst>
          </p:cNvPr>
          <p:cNvSpPr>
            <a:spLocks noGrp="1"/>
          </p:cNvSpPr>
          <p:nvPr>
            <p:ph type="sldNum" sz="quarter" idx="12"/>
          </p:nvPr>
        </p:nvSpPr>
        <p:spPr/>
        <p:txBody>
          <a:bodyPr/>
          <a:lstStyle/>
          <a:p>
            <a:fld id="{A49DFD55-3C28-40EF-9E31-A92D2E4017FF}" type="slidenum">
              <a:rPr lang="en-US" smtClean="0"/>
              <a:pPr/>
              <a:t>26</a:t>
            </a:fld>
            <a:endParaRPr lang="en-US" dirty="0"/>
          </a:p>
        </p:txBody>
      </p:sp>
      <p:pic>
        <p:nvPicPr>
          <p:cNvPr id="7" name="Picture 6" descr="A tablet and a pen on a table&#10;&#10;Description automatically generated">
            <a:extLst>
              <a:ext uri="{FF2B5EF4-FFF2-40B4-BE49-F238E27FC236}">
                <a16:creationId xmlns:a16="http://schemas.microsoft.com/office/drawing/2014/main" id="{106E8B4E-162C-3B09-9699-DF7BCA20AA46}"/>
              </a:ext>
            </a:extLst>
          </p:cNvPr>
          <p:cNvPicPr>
            <a:picLocks noChangeAspect="1"/>
          </p:cNvPicPr>
          <p:nvPr/>
        </p:nvPicPr>
        <p:blipFill>
          <a:blip r:embed="rId2"/>
          <a:stretch>
            <a:fillRect/>
          </a:stretch>
        </p:blipFill>
        <p:spPr>
          <a:xfrm>
            <a:off x="1143709" y="796133"/>
            <a:ext cx="10209386" cy="5742779"/>
          </a:xfrm>
          <a:prstGeom prst="rect">
            <a:avLst/>
          </a:prstGeom>
        </p:spPr>
      </p:pic>
    </p:spTree>
    <p:extLst>
      <p:ext uri="{BB962C8B-B14F-4D97-AF65-F5344CB8AC3E}">
        <p14:creationId xmlns:p14="http://schemas.microsoft.com/office/powerpoint/2010/main" val="17252798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AE591-5426-9809-EE66-8E1E94529967}"/>
              </a:ext>
            </a:extLst>
          </p:cNvPr>
          <p:cNvSpPr>
            <a:spLocks noGrp="1"/>
          </p:cNvSpPr>
          <p:nvPr>
            <p:ph type="title"/>
          </p:nvPr>
        </p:nvSpPr>
        <p:spPr>
          <a:xfrm>
            <a:off x="984249" y="377861"/>
            <a:ext cx="5111750" cy="1204912"/>
          </a:xfrm>
        </p:spPr>
        <p:txBody>
          <a:bodyPr/>
          <a:lstStyle/>
          <a:p>
            <a:r>
              <a:rPr lang="en-US" dirty="0"/>
              <a:t>Task Commitment</a:t>
            </a:r>
          </a:p>
        </p:txBody>
      </p:sp>
      <p:sp>
        <p:nvSpPr>
          <p:cNvPr id="5" name="Slide Number Placeholder 4">
            <a:extLst>
              <a:ext uri="{FF2B5EF4-FFF2-40B4-BE49-F238E27FC236}">
                <a16:creationId xmlns:a16="http://schemas.microsoft.com/office/drawing/2014/main" id="{019683B9-D3F3-2B4A-3F25-DB12E070C175}"/>
              </a:ext>
            </a:extLst>
          </p:cNvPr>
          <p:cNvSpPr>
            <a:spLocks noGrp="1"/>
          </p:cNvSpPr>
          <p:nvPr>
            <p:ph type="sldNum" sz="quarter" idx="12"/>
          </p:nvPr>
        </p:nvSpPr>
        <p:spPr/>
        <p:txBody>
          <a:bodyPr/>
          <a:lstStyle/>
          <a:p>
            <a:fld id="{A49DFD55-3C28-40EF-9E31-A92D2E4017FF}" type="slidenum">
              <a:rPr lang="en-US" smtClean="0"/>
              <a:pPr/>
              <a:t>27</a:t>
            </a:fld>
            <a:endParaRPr lang="en-US" dirty="0"/>
          </a:p>
        </p:txBody>
      </p:sp>
      <p:pic>
        <p:nvPicPr>
          <p:cNvPr id="6" name="Picture 5" descr="A graph with multiple colored bars&#10;&#10;Description automatically generated with medium confidence">
            <a:extLst>
              <a:ext uri="{FF2B5EF4-FFF2-40B4-BE49-F238E27FC236}">
                <a16:creationId xmlns:a16="http://schemas.microsoft.com/office/drawing/2014/main" id="{B1909ABE-D5D8-C906-8B34-AD0E92FC7E8B}"/>
              </a:ext>
            </a:extLst>
          </p:cNvPr>
          <p:cNvPicPr>
            <a:picLocks noChangeAspect="1"/>
          </p:cNvPicPr>
          <p:nvPr/>
        </p:nvPicPr>
        <p:blipFill>
          <a:blip r:embed="rId2"/>
          <a:stretch>
            <a:fillRect/>
          </a:stretch>
        </p:blipFill>
        <p:spPr>
          <a:xfrm>
            <a:off x="2492950" y="1663796"/>
            <a:ext cx="7206097" cy="4480948"/>
          </a:xfrm>
          <a:prstGeom prst="rect">
            <a:avLst/>
          </a:prstGeom>
        </p:spPr>
      </p:pic>
    </p:spTree>
    <p:extLst>
      <p:ext uri="{BB962C8B-B14F-4D97-AF65-F5344CB8AC3E}">
        <p14:creationId xmlns:p14="http://schemas.microsoft.com/office/powerpoint/2010/main" val="38162262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DE67199A-7284-589B-D9D2-F950076F974C}"/>
              </a:ext>
            </a:extLst>
          </p:cNvPr>
          <p:cNvSpPr>
            <a:spLocks noGrp="1"/>
          </p:cNvSpPr>
          <p:nvPr>
            <p:ph type="sldNum" sz="quarter" idx="12"/>
          </p:nvPr>
        </p:nvSpPr>
        <p:spPr/>
        <p:txBody>
          <a:bodyPr/>
          <a:lstStyle/>
          <a:p>
            <a:fld id="{A49DFD55-3C28-40EF-9E31-A92D2E4017FF}" type="slidenum">
              <a:rPr lang="en-US" smtClean="0"/>
              <a:pPr/>
              <a:t>28</a:t>
            </a:fld>
            <a:endParaRPr lang="en-US" dirty="0"/>
          </a:p>
        </p:txBody>
      </p:sp>
      <p:pic>
        <p:nvPicPr>
          <p:cNvPr id="7" name="Picture 6" descr="A graph with a blue rectangle&#10;&#10;Description automatically generated">
            <a:extLst>
              <a:ext uri="{FF2B5EF4-FFF2-40B4-BE49-F238E27FC236}">
                <a16:creationId xmlns:a16="http://schemas.microsoft.com/office/drawing/2014/main" id="{9DC6CFC1-6342-DA59-9E70-EA2874C26193}"/>
              </a:ext>
            </a:extLst>
          </p:cNvPr>
          <p:cNvPicPr>
            <a:picLocks noChangeAspect="1"/>
          </p:cNvPicPr>
          <p:nvPr/>
        </p:nvPicPr>
        <p:blipFill>
          <a:blip r:embed="rId2"/>
          <a:stretch>
            <a:fillRect/>
          </a:stretch>
        </p:blipFill>
        <p:spPr>
          <a:xfrm>
            <a:off x="1682211" y="1360884"/>
            <a:ext cx="8299989" cy="4995466"/>
          </a:xfrm>
          <a:prstGeom prst="rect">
            <a:avLst/>
          </a:prstGeom>
        </p:spPr>
      </p:pic>
    </p:spTree>
    <p:extLst>
      <p:ext uri="{BB962C8B-B14F-4D97-AF65-F5344CB8AC3E}">
        <p14:creationId xmlns:p14="http://schemas.microsoft.com/office/powerpoint/2010/main" val="15973916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3BDE2B-6E2F-B5FB-5CA6-DCE6697F8E13}"/>
              </a:ext>
            </a:extLst>
          </p:cNvPr>
          <p:cNvSpPr>
            <a:spLocks noGrp="1"/>
          </p:cNvSpPr>
          <p:nvPr>
            <p:ph type="title"/>
          </p:nvPr>
        </p:nvSpPr>
        <p:spPr>
          <a:xfrm>
            <a:off x="740923" y="-59666"/>
            <a:ext cx="10515600" cy="1325563"/>
          </a:xfrm>
        </p:spPr>
        <p:txBody>
          <a:bodyPr/>
          <a:lstStyle/>
          <a:p>
            <a:r>
              <a:rPr lang="en-US" dirty="0"/>
              <a:t>Project demo screenshots </a:t>
            </a:r>
          </a:p>
        </p:txBody>
      </p:sp>
      <p:sp>
        <p:nvSpPr>
          <p:cNvPr id="3" name="Footer Placeholder 2">
            <a:extLst>
              <a:ext uri="{FF2B5EF4-FFF2-40B4-BE49-F238E27FC236}">
                <a16:creationId xmlns:a16="http://schemas.microsoft.com/office/drawing/2014/main" id="{8311E4D2-1643-2582-E379-3E998B24B519}"/>
              </a:ext>
            </a:extLst>
          </p:cNvPr>
          <p:cNvSpPr>
            <a:spLocks noGrp="1"/>
          </p:cNvSpPr>
          <p:nvPr>
            <p:ph type="ftr" sz="quarter" idx="11"/>
          </p:nvPr>
        </p:nvSpPr>
        <p:spPr/>
        <p:txBody>
          <a:bodyPr/>
          <a:lstStyle/>
          <a:p>
            <a:r>
              <a:rPr lang="en-US"/>
              <a:t>PRESENTATION TITLE</a:t>
            </a:r>
            <a:endParaRPr lang="en-US" dirty="0"/>
          </a:p>
        </p:txBody>
      </p:sp>
      <p:sp>
        <p:nvSpPr>
          <p:cNvPr id="4" name="Slide Number Placeholder 3">
            <a:extLst>
              <a:ext uri="{FF2B5EF4-FFF2-40B4-BE49-F238E27FC236}">
                <a16:creationId xmlns:a16="http://schemas.microsoft.com/office/drawing/2014/main" id="{379242E5-34AC-17DB-888B-BFA93A28123B}"/>
              </a:ext>
            </a:extLst>
          </p:cNvPr>
          <p:cNvSpPr>
            <a:spLocks noGrp="1"/>
          </p:cNvSpPr>
          <p:nvPr>
            <p:ph type="sldNum" sz="quarter" idx="12"/>
          </p:nvPr>
        </p:nvSpPr>
        <p:spPr/>
        <p:txBody>
          <a:bodyPr/>
          <a:lstStyle/>
          <a:p>
            <a:fld id="{A49DFD55-3C28-40EF-9E31-A92D2E4017FF}" type="slidenum">
              <a:rPr lang="en-US" smtClean="0"/>
              <a:pPr/>
              <a:t>29</a:t>
            </a:fld>
            <a:endParaRPr lang="en-US" dirty="0"/>
          </a:p>
        </p:txBody>
      </p:sp>
      <p:pic>
        <p:nvPicPr>
          <p:cNvPr id="7" name="Picture 6" descr="A screenshot of a computer&#10;&#10;Description automatically generated">
            <a:extLst>
              <a:ext uri="{FF2B5EF4-FFF2-40B4-BE49-F238E27FC236}">
                <a16:creationId xmlns:a16="http://schemas.microsoft.com/office/drawing/2014/main" id="{D5EED2A3-6234-B5D8-6610-4A77D3FCFA70}"/>
              </a:ext>
            </a:extLst>
          </p:cNvPr>
          <p:cNvPicPr>
            <a:picLocks noChangeAspect="1"/>
          </p:cNvPicPr>
          <p:nvPr/>
        </p:nvPicPr>
        <p:blipFill>
          <a:blip r:embed="rId2"/>
          <a:stretch>
            <a:fillRect/>
          </a:stretch>
        </p:blipFill>
        <p:spPr>
          <a:xfrm>
            <a:off x="190134" y="1714500"/>
            <a:ext cx="5322432" cy="3543301"/>
          </a:xfrm>
          <a:prstGeom prst="rect">
            <a:avLst/>
          </a:prstGeom>
        </p:spPr>
      </p:pic>
      <p:pic>
        <p:nvPicPr>
          <p:cNvPr id="9" name="Picture 8" descr="A screenshot of a computer&#10;&#10;Description automatically generated">
            <a:extLst>
              <a:ext uri="{FF2B5EF4-FFF2-40B4-BE49-F238E27FC236}">
                <a16:creationId xmlns:a16="http://schemas.microsoft.com/office/drawing/2014/main" id="{3A597207-F298-4C83-1174-683567A3BB35}"/>
              </a:ext>
            </a:extLst>
          </p:cNvPr>
          <p:cNvPicPr>
            <a:picLocks noChangeAspect="1"/>
          </p:cNvPicPr>
          <p:nvPr/>
        </p:nvPicPr>
        <p:blipFill>
          <a:blip r:embed="rId3"/>
          <a:stretch>
            <a:fillRect/>
          </a:stretch>
        </p:blipFill>
        <p:spPr>
          <a:xfrm>
            <a:off x="5998723" y="1714500"/>
            <a:ext cx="6003143" cy="3621120"/>
          </a:xfrm>
          <a:prstGeom prst="rect">
            <a:avLst/>
          </a:prstGeom>
        </p:spPr>
      </p:pic>
    </p:spTree>
    <p:extLst>
      <p:ext uri="{BB962C8B-B14F-4D97-AF65-F5344CB8AC3E}">
        <p14:creationId xmlns:p14="http://schemas.microsoft.com/office/powerpoint/2010/main" val="41868143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98142B-C5AF-3F36-D17E-2BFCE1C3846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AED8C98-C16B-DA68-C347-574078AB8D55}"/>
              </a:ext>
            </a:extLst>
          </p:cNvPr>
          <p:cNvSpPr>
            <a:spLocks noGrp="1"/>
          </p:cNvSpPr>
          <p:nvPr>
            <p:ph type="ctrTitle"/>
          </p:nvPr>
        </p:nvSpPr>
        <p:spPr>
          <a:xfrm>
            <a:off x="6991350" y="2148840"/>
            <a:ext cx="4524914" cy="1715531"/>
          </a:xfrm>
        </p:spPr>
        <p:txBody>
          <a:bodyPr/>
          <a:lstStyle/>
          <a:p>
            <a:r>
              <a:rPr lang="en-US" sz="2800" dirty="0"/>
              <a:t>INTRODUCTION</a:t>
            </a:r>
          </a:p>
        </p:txBody>
      </p:sp>
    </p:spTree>
    <p:extLst>
      <p:ext uri="{BB962C8B-B14F-4D97-AF65-F5344CB8AC3E}">
        <p14:creationId xmlns:p14="http://schemas.microsoft.com/office/powerpoint/2010/main" val="267283844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D58050B6-E434-2C1E-875D-B3F804937FC6}"/>
              </a:ext>
            </a:extLst>
          </p:cNvPr>
          <p:cNvSpPr>
            <a:spLocks noGrp="1"/>
          </p:cNvSpPr>
          <p:nvPr>
            <p:ph type="ftr" sz="quarter" idx="11"/>
          </p:nvPr>
        </p:nvSpPr>
        <p:spPr/>
        <p:txBody>
          <a:bodyPr/>
          <a:lstStyle/>
          <a:p>
            <a:r>
              <a:rPr lang="en-US"/>
              <a:t>PRESENTATION TITLE</a:t>
            </a:r>
            <a:endParaRPr lang="en-US" dirty="0"/>
          </a:p>
        </p:txBody>
      </p:sp>
      <p:sp>
        <p:nvSpPr>
          <p:cNvPr id="4" name="Slide Number Placeholder 3">
            <a:extLst>
              <a:ext uri="{FF2B5EF4-FFF2-40B4-BE49-F238E27FC236}">
                <a16:creationId xmlns:a16="http://schemas.microsoft.com/office/drawing/2014/main" id="{76BB22BD-BD04-B58E-569E-87B9D1351505}"/>
              </a:ext>
            </a:extLst>
          </p:cNvPr>
          <p:cNvSpPr>
            <a:spLocks noGrp="1"/>
          </p:cNvSpPr>
          <p:nvPr>
            <p:ph type="sldNum" sz="quarter" idx="12"/>
          </p:nvPr>
        </p:nvSpPr>
        <p:spPr/>
        <p:txBody>
          <a:bodyPr/>
          <a:lstStyle/>
          <a:p>
            <a:fld id="{A49DFD55-3C28-40EF-9E31-A92D2E4017FF}" type="slidenum">
              <a:rPr lang="en-US" smtClean="0"/>
              <a:pPr/>
              <a:t>30</a:t>
            </a:fld>
            <a:endParaRPr lang="en-US" dirty="0"/>
          </a:p>
        </p:txBody>
      </p:sp>
      <p:pic>
        <p:nvPicPr>
          <p:cNvPr id="7" name="Picture 6" descr="A screenshot of a computer&#10;&#10;Description automatically generated">
            <a:extLst>
              <a:ext uri="{FF2B5EF4-FFF2-40B4-BE49-F238E27FC236}">
                <a16:creationId xmlns:a16="http://schemas.microsoft.com/office/drawing/2014/main" id="{9A66BA8D-9C31-1A2C-D485-3487A6F92BA8}"/>
              </a:ext>
            </a:extLst>
          </p:cNvPr>
          <p:cNvPicPr>
            <a:picLocks noChangeAspect="1"/>
          </p:cNvPicPr>
          <p:nvPr/>
        </p:nvPicPr>
        <p:blipFill>
          <a:blip r:embed="rId2"/>
          <a:stretch>
            <a:fillRect/>
          </a:stretch>
        </p:blipFill>
        <p:spPr>
          <a:xfrm>
            <a:off x="1809345" y="971322"/>
            <a:ext cx="8364789" cy="4792653"/>
          </a:xfrm>
          <a:prstGeom prst="rect">
            <a:avLst/>
          </a:prstGeom>
        </p:spPr>
      </p:pic>
    </p:spTree>
    <p:extLst>
      <p:ext uri="{BB962C8B-B14F-4D97-AF65-F5344CB8AC3E}">
        <p14:creationId xmlns:p14="http://schemas.microsoft.com/office/powerpoint/2010/main" val="6794253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4877BC-A5D1-ADC3-2988-F5FF7ADDBEE3}"/>
              </a:ext>
            </a:extLst>
          </p:cNvPr>
          <p:cNvSpPr>
            <a:spLocks noGrp="1"/>
          </p:cNvSpPr>
          <p:nvPr>
            <p:ph type="title"/>
          </p:nvPr>
        </p:nvSpPr>
        <p:spPr>
          <a:xfrm>
            <a:off x="838200" y="286215"/>
            <a:ext cx="10515600" cy="1325563"/>
          </a:xfrm>
        </p:spPr>
        <p:txBody>
          <a:bodyPr/>
          <a:lstStyle/>
          <a:p>
            <a:r>
              <a:rPr lang="en-US" dirty="0"/>
              <a:t>Project demo database screenshots</a:t>
            </a:r>
          </a:p>
        </p:txBody>
      </p:sp>
      <p:sp>
        <p:nvSpPr>
          <p:cNvPr id="3" name="Footer Placeholder 2">
            <a:extLst>
              <a:ext uri="{FF2B5EF4-FFF2-40B4-BE49-F238E27FC236}">
                <a16:creationId xmlns:a16="http://schemas.microsoft.com/office/drawing/2014/main" id="{DE5454BC-25FE-45DE-CDEA-150B8F5703ED}"/>
              </a:ext>
            </a:extLst>
          </p:cNvPr>
          <p:cNvSpPr>
            <a:spLocks noGrp="1"/>
          </p:cNvSpPr>
          <p:nvPr>
            <p:ph type="ftr" sz="quarter" idx="11"/>
          </p:nvPr>
        </p:nvSpPr>
        <p:spPr/>
        <p:txBody>
          <a:bodyPr/>
          <a:lstStyle/>
          <a:p>
            <a:r>
              <a:rPr lang="en-US"/>
              <a:t>PRESENTATION TITLE</a:t>
            </a:r>
            <a:endParaRPr lang="en-US" dirty="0"/>
          </a:p>
        </p:txBody>
      </p:sp>
      <p:sp>
        <p:nvSpPr>
          <p:cNvPr id="4" name="Slide Number Placeholder 3">
            <a:extLst>
              <a:ext uri="{FF2B5EF4-FFF2-40B4-BE49-F238E27FC236}">
                <a16:creationId xmlns:a16="http://schemas.microsoft.com/office/drawing/2014/main" id="{02D22AC2-EF39-64D9-5C0B-C45E6BF5C550}"/>
              </a:ext>
            </a:extLst>
          </p:cNvPr>
          <p:cNvSpPr>
            <a:spLocks noGrp="1"/>
          </p:cNvSpPr>
          <p:nvPr>
            <p:ph type="sldNum" sz="quarter" idx="12"/>
          </p:nvPr>
        </p:nvSpPr>
        <p:spPr/>
        <p:txBody>
          <a:bodyPr/>
          <a:lstStyle/>
          <a:p>
            <a:fld id="{A49DFD55-3C28-40EF-9E31-A92D2E4017FF}" type="slidenum">
              <a:rPr lang="en-US" smtClean="0"/>
              <a:pPr/>
              <a:t>31</a:t>
            </a:fld>
            <a:endParaRPr lang="en-US" dirty="0"/>
          </a:p>
        </p:txBody>
      </p:sp>
      <p:pic>
        <p:nvPicPr>
          <p:cNvPr id="7" name="Picture 6" descr="A screenshot of a computer&#10;&#10;Description automatically generated">
            <a:extLst>
              <a:ext uri="{FF2B5EF4-FFF2-40B4-BE49-F238E27FC236}">
                <a16:creationId xmlns:a16="http://schemas.microsoft.com/office/drawing/2014/main" id="{1876B57D-2ED2-6183-C8E8-CB3C08B61B0A}"/>
              </a:ext>
            </a:extLst>
          </p:cNvPr>
          <p:cNvPicPr>
            <a:picLocks noChangeAspect="1"/>
          </p:cNvPicPr>
          <p:nvPr/>
        </p:nvPicPr>
        <p:blipFill>
          <a:blip r:embed="rId2"/>
          <a:stretch>
            <a:fillRect/>
          </a:stretch>
        </p:blipFill>
        <p:spPr>
          <a:xfrm>
            <a:off x="1908481" y="1420239"/>
            <a:ext cx="8375038" cy="4700771"/>
          </a:xfrm>
          <a:prstGeom prst="rect">
            <a:avLst/>
          </a:prstGeom>
        </p:spPr>
      </p:pic>
    </p:spTree>
    <p:extLst>
      <p:ext uri="{BB962C8B-B14F-4D97-AF65-F5344CB8AC3E}">
        <p14:creationId xmlns:p14="http://schemas.microsoft.com/office/powerpoint/2010/main" val="177146243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612E68-3147-BDC8-1A46-93C3CD0F61DD}"/>
              </a:ext>
            </a:extLst>
          </p:cNvPr>
          <p:cNvSpPr>
            <a:spLocks noGrp="1"/>
          </p:cNvSpPr>
          <p:nvPr>
            <p:ph type="title"/>
          </p:nvPr>
        </p:nvSpPr>
        <p:spPr>
          <a:xfrm>
            <a:off x="770106" y="0"/>
            <a:ext cx="10515600" cy="1325563"/>
          </a:xfrm>
        </p:spPr>
        <p:txBody>
          <a:bodyPr/>
          <a:lstStyle/>
          <a:p>
            <a:r>
              <a:rPr lang="en-US" dirty="0"/>
              <a:t>Live demo project</a:t>
            </a:r>
          </a:p>
        </p:txBody>
      </p:sp>
      <p:sp>
        <p:nvSpPr>
          <p:cNvPr id="3" name="Footer Placeholder 2">
            <a:extLst>
              <a:ext uri="{FF2B5EF4-FFF2-40B4-BE49-F238E27FC236}">
                <a16:creationId xmlns:a16="http://schemas.microsoft.com/office/drawing/2014/main" id="{158F1FD6-B730-EA0D-A870-CBAFFB0655A6}"/>
              </a:ext>
            </a:extLst>
          </p:cNvPr>
          <p:cNvSpPr>
            <a:spLocks noGrp="1"/>
          </p:cNvSpPr>
          <p:nvPr>
            <p:ph type="ftr" sz="quarter" idx="11"/>
          </p:nvPr>
        </p:nvSpPr>
        <p:spPr/>
        <p:txBody>
          <a:bodyPr/>
          <a:lstStyle/>
          <a:p>
            <a:r>
              <a:rPr lang="en-US"/>
              <a:t>PRESENTATION TITLE</a:t>
            </a:r>
            <a:endParaRPr lang="en-US" dirty="0"/>
          </a:p>
        </p:txBody>
      </p:sp>
      <p:sp>
        <p:nvSpPr>
          <p:cNvPr id="4" name="Slide Number Placeholder 3">
            <a:extLst>
              <a:ext uri="{FF2B5EF4-FFF2-40B4-BE49-F238E27FC236}">
                <a16:creationId xmlns:a16="http://schemas.microsoft.com/office/drawing/2014/main" id="{C017A8AB-C61A-F38B-3BED-3B1E0A9F6A89}"/>
              </a:ext>
            </a:extLst>
          </p:cNvPr>
          <p:cNvSpPr>
            <a:spLocks noGrp="1"/>
          </p:cNvSpPr>
          <p:nvPr>
            <p:ph type="sldNum" sz="quarter" idx="12"/>
          </p:nvPr>
        </p:nvSpPr>
        <p:spPr/>
        <p:txBody>
          <a:bodyPr/>
          <a:lstStyle/>
          <a:p>
            <a:fld id="{A49DFD55-3C28-40EF-9E31-A92D2E4017FF}" type="slidenum">
              <a:rPr lang="en-US" smtClean="0"/>
              <a:pPr/>
              <a:t>32</a:t>
            </a:fld>
            <a:endParaRPr lang="en-US" dirty="0"/>
          </a:p>
        </p:txBody>
      </p:sp>
      <p:pic>
        <p:nvPicPr>
          <p:cNvPr id="7" name="Picture 6" descr="A computer screen shot of a program&#10;&#10;Description automatically generated">
            <a:extLst>
              <a:ext uri="{FF2B5EF4-FFF2-40B4-BE49-F238E27FC236}">
                <a16:creationId xmlns:a16="http://schemas.microsoft.com/office/drawing/2014/main" id="{988C9AB1-5C13-A87D-EF7A-0CBCC1BE116A}"/>
              </a:ext>
            </a:extLst>
          </p:cNvPr>
          <p:cNvPicPr>
            <a:picLocks noChangeAspect="1"/>
          </p:cNvPicPr>
          <p:nvPr/>
        </p:nvPicPr>
        <p:blipFill>
          <a:blip r:embed="rId2"/>
          <a:stretch>
            <a:fillRect/>
          </a:stretch>
        </p:blipFill>
        <p:spPr>
          <a:xfrm>
            <a:off x="2116576" y="1106413"/>
            <a:ext cx="7958847" cy="5483739"/>
          </a:xfrm>
          <a:prstGeom prst="rect">
            <a:avLst/>
          </a:prstGeom>
        </p:spPr>
      </p:pic>
    </p:spTree>
    <p:extLst>
      <p:ext uri="{BB962C8B-B14F-4D97-AF65-F5344CB8AC3E}">
        <p14:creationId xmlns:p14="http://schemas.microsoft.com/office/powerpoint/2010/main" val="163375160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A2CD4-732A-43E4-BCB9-CBA2055E0AC6}"/>
              </a:ext>
            </a:extLst>
          </p:cNvPr>
          <p:cNvSpPr>
            <a:spLocks noGrp="1"/>
          </p:cNvSpPr>
          <p:nvPr>
            <p:ph type="title"/>
          </p:nvPr>
        </p:nvSpPr>
        <p:spPr>
          <a:xfrm>
            <a:off x="4555823" y="2953558"/>
            <a:ext cx="6918925" cy="475442"/>
          </a:xfrm>
        </p:spPr>
        <p:txBody>
          <a:bodyPr>
            <a:normAutofit/>
          </a:bodyPr>
          <a:lstStyle/>
          <a:p>
            <a:r>
              <a:rPr lang="en-US" sz="2400" dirty="0"/>
              <a:t>WIKIPAGE LINK</a:t>
            </a:r>
          </a:p>
        </p:txBody>
      </p:sp>
      <p:sp>
        <p:nvSpPr>
          <p:cNvPr id="5" name="Footer Placeholder 4">
            <a:extLst>
              <a:ext uri="{FF2B5EF4-FFF2-40B4-BE49-F238E27FC236}">
                <a16:creationId xmlns:a16="http://schemas.microsoft.com/office/drawing/2014/main" id="{3555A49C-96F4-440D-B89E-A0AE94F70108}"/>
              </a:ext>
            </a:extLst>
          </p:cNvPr>
          <p:cNvSpPr>
            <a:spLocks noGrp="1"/>
          </p:cNvSpPr>
          <p:nvPr>
            <p:ph type="ftr" sz="quarter" idx="11"/>
          </p:nvPr>
        </p:nvSpPr>
        <p:spPr>
          <a:xfrm>
            <a:off x="6743699" y="6356350"/>
            <a:ext cx="2543175" cy="365125"/>
          </a:xfrm>
        </p:spPr>
        <p:txBody>
          <a:bodyPr/>
          <a:lstStyle/>
          <a:p>
            <a:r>
              <a:rPr lang="en-US" dirty="0"/>
              <a:t>PRESENTATION TITLE</a:t>
            </a:r>
          </a:p>
        </p:txBody>
      </p:sp>
      <p:sp>
        <p:nvSpPr>
          <p:cNvPr id="6" name="Slide Number Placeholder 5">
            <a:extLst>
              <a:ext uri="{FF2B5EF4-FFF2-40B4-BE49-F238E27FC236}">
                <a16:creationId xmlns:a16="http://schemas.microsoft.com/office/drawing/2014/main" id="{F2A39FA3-9AE3-4689-A469-B7D2DFCCC2D9}"/>
              </a:ext>
            </a:extLst>
          </p:cNvPr>
          <p:cNvSpPr>
            <a:spLocks noGrp="1"/>
          </p:cNvSpPr>
          <p:nvPr>
            <p:ph type="sldNum" sz="quarter" idx="12"/>
          </p:nvPr>
        </p:nvSpPr>
        <p:spPr>
          <a:xfrm>
            <a:off x="9658350" y="6356350"/>
            <a:ext cx="1695450" cy="365125"/>
          </a:xfrm>
        </p:spPr>
        <p:txBody>
          <a:bodyPr/>
          <a:lstStyle/>
          <a:p>
            <a:fld id="{A49DFD55-3C28-40EF-9E31-A92D2E4017FF}" type="slidenum">
              <a:rPr lang="en-US" smtClean="0"/>
              <a:pPr/>
              <a:t>33</a:t>
            </a:fld>
            <a:endParaRPr lang="en-US" dirty="0"/>
          </a:p>
        </p:txBody>
      </p:sp>
      <p:sp>
        <p:nvSpPr>
          <p:cNvPr id="8" name="Title 1">
            <a:extLst>
              <a:ext uri="{FF2B5EF4-FFF2-40B4-BE49-F238E27FC236}">
                <a16:creationId xmlns:a16="http://schemas.microsoft.com/office/drawing/2014/main" id="{EC481B4E-3AF6-F5C1-037F-C24EA7A99FF6}"/>
              </a:ext>
            </a:extLst>
          </p:cNvPr>
          <p:cNvSpPr txBox="1">
            <a:spLocks/>
          </p:cNvSpPr>
          <p:nvPr/>
        </p:nvSpPr>
        <p:spPr>
          <a:xfrm>
            <a:off x="4555823" y="3817923"/>
            <a:ext cx="7279619" cy="641230"/>
          </a:xfrm>
          <a:prstGeom prst="rect">
            <a:avLst/>
          </a:prstGeom>
        </p:spPr>
        <p:txBody>
          <a:bodyPr vert="horz" lIns="91440" tIns="45720" rIns="91440" bIns="45720" rtlCol="0" anchor="b">
            <a:normAutofit fontScale="97500"/>
          </a:bodyPr>
          <a:lstStyle>
            <a:lvl1pPr algn="l" defTabSz="914400" rtl="0" eaLnBrk="1" latinLnBrk="0" hangingPunct="1">
              <a:lnSpc>
                <a:spcPct val="90000"/>
              </a:lnSpc>
              <a:spcBef>
                <a:spcPct val="0"/>
              </a:spcBef>
              <a:buNone/>
              <a:defRPr lang="en-US" sz="2800" kern="1200" cap="all" spc="150" baseline="0" dirty="0">
                <a:solidFill>
                  <a:schemeClr val="tx1"/>
                </a:solidFill>
                <a:latin typeface="+mj-lt"/>
                <a:ea typeface="+mj-ea"/>
                <a:cs typeface="+mj-cs"/>
              </a:defRPr>
            </a:lvl1pPr>
          </a:lstStyle>
          <a:p>
            <a:r>
              <a:rPr lang="en-US" sz="1600" dirty="0">
                <a:hlinkClick r:id="rId2"/>
              </a:rPr>
              <a:t>https://github.com/rajkoushikv/studenthive/wiki/Wikipage</a:t>
            </a:r>
            <a:endParaRPr lang="en-US" sz="1600" dirty="0"/>
          </a:p>
        </p:txBody>
      </p:sp>
    </p:spTree>
    <p:extLst>
      <p:ext uri="{BB962C8B-B14F-4D97-AF65-F5344CB8AC3E}">
        <p14:creationId xmlns:p14="http://schemas.microsoft.com/office/powerpoint/2010/main" val="74437974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DF1EDE-5423-435C-B149-87AB1BC22B83}"/>
              </a:ext>
            </a:extLst>
          </p:cNvPr>
          <p:cNvSpPr>
            <a:spLocks noGrp="1"/>
          </p:cNvSpPr>
          <p:nvPr>
            <p:ph type="ctrTitle"/>
          </p:nvPr>
        </p:nvSpPr>
        <p:spPr>
          <a:xfrm>
            <a:off x="4727275" y="3131160"/>
            <a:ext cx="2737449" cy="595679"/>
          </a:xfrm>
        </p:spPr>
        <p:txBody>
          <a:bodyPr/>
          <a:lstStyle/>
          <a:p>
            <a:r>
              <a:rPr lang="en-US" dirty="0"/>
              <a:t>THANK YOU</a:t>
            </a:r>
          </a:p>
        </p:txBody>
      </p:sp>
      <p:sp>
        <p:nvSpPr>
          <p:cNvPr id="5" name="Footer Placeholder 4">
            <a:extLst>
              <a:ext uri="{FF2B5EF4-FFF2-40B4-BE49-F238E27FC236}">
                <a16:creationId xmlns:a16="http://schemas.microsoft.com/office/drawing/2014/main" id="{3990FA1B-5022-47AB-A0AE-8F5C5797997C}"/>
              </a:ext>
            </a:extLst>
          </p:cNvPr>
          <p:cNvSpPr>
            <a:spLocks noGrp="1"/>
          </p:cNvSpPr>
          <p:nvPr>
            <p:ph type="ftr" sz="quarter" idx="11"/>
          </p:nvPr>
        </p:nvSpPr>
        <p:spPr>
          <a:xfrm>
            <a:off x="6479721" y="6356350"/>
            <a:ext cx="2661557" cy="365125"/>
          </a:xfrm>
        </p:spPr>
        <p:txBody>
          <a:bodyPr/>
          <a:lstStyle/>
          <a:p>
            <a:r>
              <a:rPr lang="en-US" dirty="0"/>
              <a:t>PRESENTATION TITLE</a:t>
            </a:r>
          </a:p>
        </p:txBody>
      </p:sp>
      <p:sp>
        <p:nvSpPr>
          <p:cNvPr id="6" name="Slide Number Placeholder 5">
            <a:extLst>
              <a:ext uri="{FF2B5EF4-FFF2-40B4-BE49-F238E27FC236}">
                <a16:creationId xmlns:a16="http://schemas.microsoft.com/office/drawing/2014/main" id="{4C127D99-645F-4FCF-9573-FDFE2A344FA9}"/>
              </a:ext>
            </a:extLst>
          </p:cNvPr>
          <p:cNvSpPr>
            <a:spLocks noGrp="1"/>
          </p:cNvSpPr>
          <p:nvPr>
            <p:ph type="sldNum" sz="quarter" idx="12"/>
          </p:nvPr>
        </p:nvSpPr>
        <p:spPr>
          <a:xfrm>
            <a:off x="9579428" y="6356350"/>
            <a:ext cx="1774371" cy="365125"/>
          </a:xfrm>
        </p:spPr>
        <p:txBody>
          <a:bodyPr/>
          <a:lstStyle/>
          <a:p>
            <a:fld id="{A49DFD55-3C28-40EF-9E31-A92D2E4017FF}" type="slidenum">
              <a:rPr lang="en-US" smtClean="0"/>
              <a:pPr/>
              <a:t>34</a:t>
            </a:fld>
            <a:endParaRPr lang="en-US" dirty="0"/>
          </a:p>
        </p:txBody>
      </p:sp>
    </p:spTree>
    <p:extLst>
      <p:ext uri="{BB962C8B-B14F-4D97-AF65-F5344CB8AC3E}">
        <p14:creationId xmlns:p14="http://schemas.microsoft.com/office/powerpoint/2010/main" val="19697875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85CC9E-1AAB-9752-4A3E-7915678B5D0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D2BE6BC-8BFB-7ED0-B191-BF62868AF079}"/>
              </a:ext>
            </a:extLst>
          </p:cNvPr>
          <p:cNvSpPr>
            <a:spLocks noGrp="1"/>
          </p:cNvSpPr>
          <p:nvPr>
            <p:ph type="title"/>
          </p:nvPr>
        </p:nvSpPr>
        <p:spPr>
          <a:xfrm>
            <a:off x="611575" y="862640"/>
            <a:ext cx="5111750" cy="512913"/>
          </a:xfrm>
        </p:spPr>
        <p:txBody>
          <a:bodyPr/>
          <a:lstStyle/>
          <a:p>
            <a:r>
              <a:rPr lang="en-US" b="1" dirty="0"/>
              <a:t>AGENDA</a:t>
            </a:r>
          </a:p>
        </p:txBody>
      </p:sp>
      <p:sp>
        <p:nvSpPr>
          <p:cNvPr id="3" name="Text Placeholder 2">
            <a:extLst>
              <a:ext uri="{FF2B5EF4-FFF2-40B4-BE49-F238E27FC236}">
                <a16:creationId xmlns:a16="http://schemas.microsoft.com/office/drawing/2014/main" id="{CC62C56E-9728-6DAC-DC1F-678C56CB2ACA}"/>
              </a:ext>
            </a:extLst>
          </p:cNvPr>
          <p:cNvSpPr>
            <a:spLocks noGrp="1"/>
          </p:cNvSpPr>
          <p:nvPr>
            <p:ph type="body" idx="1"/>
          </p:nvPr>
        </p:nvSpPr>
        <p:spPr>
          <a:xfrm>
            <a:off x="301926" y="1885530"/>
            <a:ext cx="7194430" cy="4549776"/>
          </a:xfrm>
        </p:spPr>
        <p:txBody>
          <a:bodyPr>
            <a:normAutofit/>
          </a:bodyPr>
          <a:lstStyle/>
          <a:p>
            <a:pPr marL="285750" indent="-285750">
              <a:buFont typeface="Arial" panose="020B0604020202020204" pitchFamily="34" charset="0"/>
              <a:buChar char="•"/>
            </a:pPr>
            <a:r>
              <a:rPr lang="en-US" dirty="0"/>
              <a:t>Review progress towards project deadlines and milestones and discuss any delays or challenges encountered and identify solutions.</a:t>
            </a:r>
          </a:p>
          <a:p>
            <a:pPr marL="285750" indent="-285750">
              <a:buFont typeface="Arial" panose="020B0604020202020204" pitchFamily="34" charset="0"/>
              <a:buChar char="•"/>
            </a:pPr>
            <a:r>
              <a:rPr lang="en-US" dirty="0"/>
              <a:t>Ensure alignment on the development progress and tasks completed and address any roadblocks hindering development and strategize solutions.</a:t>
            </a:r>
          </a:p>
          <a:p>
            <a:pPr marL="285750" indent="-285750">
              <a:buFont typeface="Arial" panose="020B0604020202020204" pitchFamily="34" charset="0"/>
              <a:buChar char="•"/>
            </a:pPr>
            <a:r>
              <a:rPr lang="en-US" dirty="0"/>
              <a:t>Brainstorm and study through personas to understand client requirements thoroughly and Identify and prioritize the necessary features and functionalities from the client's perspective.</a:t>
            </a:r>
          </a:p>
          <a:p>
            <a:pPr marL="285750" indent="-285750">
              <a:buFont typeface="Arial" panose="020B0604020202020204" pitchFamily="34" charset="0"/>
              <a:buChar char="•"/>
            </a:pPr>
            <a:r>
              <a:rPr lang="en-US" dirty="0"/>
              <a:t>Discuss potential risks associated with the project and their impact and Strategize mitigation plans to address identified risks effectively.</a:t>
            </a:r>
          </a:p>
          <a:p>
            <a:pPr marL="285750" indent="-285750">
              <a:buFont typeface="Arial" panose="020B0604020202020204" pitchFamily="34" charset="0"/>
              <a:buChar char="•"/>
            </a:pPr>
            <a:r>
              <a:rPr lang="en-US" dirty="0"/>
              <a:t>Recap key discussion points and action items also confirm the date and time for the next meeting, if necessary and ensure  open communication and collaboration among team members.</a:t>
            </a:r>
          </a:p>
        </p:txBody>
      </p:sp>
      <p:sp>
        <p:nvSpPr>
          <p:cNvPr id="5" name="Footer Placeholder 4">
            <a:extLst>
              <a:ext uri="{FF2B5EF4-FFF2-40B4-BE49-F238E27FC236}">
                <a16:creationId xmlns:a16="http://schemas.microsoft.com/office/drawing/2014/main" id="{7232345D-3085-6921-76C6-FF8B964CBE21}"/>
              </a:ext>
            </a:extLst>
          </p:cNvPr>
          <p:cNvSpPr>
            <a:spLocks noGrp="1"/>
          </p:cNvSpPr>
          <p:nvPr>
            <p:ph type="ftr" sz="quarter" idx="11"/>
          </p:nvPr>
        </p:nvSpPr>
        <p:spPr>
          <a:xfrm>
            <a:off x="2463800" y="6356350"/>
            <a:ext cx="3479800" cy="365125"/>
          </a:xfrm>
        </p:spPr>
        <p:txBody>
          <a:bodyPr/>
          <a:lstStyle/>
          <a:p>
            <a:r>
              <a:rPr lang="en-US" dirty="0"/>
              <a:t>PRESENTATION TITLE</a:t>
            </a:r>
          </a:p>
        </p:txBody>
      </p:sp>
      <p:sp>
        <p:nvSpPr>
          <p:cNvPr id="6" name="Slide Number Placeholder 5">
            <a:extLst>
              <a:ext uri="{FF2B5EF4-FFF2-40B4-BE49-F238E27FC236}">
                <a16:creationId xmlns:a16="http://schemas.microsoft.com/office/drawing/2014/main" id="{02615A38-A1C2-6784-AAEB-915CF020ECBC}"/>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4</a:t>
            </a:fld>
            <a:endParaRPr lang="en-US" dirty="0"/>
          </a:p>
        </p:txBody>
      </p:sp>
    </p:spTree>
    <p:extLst>
      <p:ext uri="{BB962C8B-B14F-4D97-AF65-F5344CB8AC3E}">
        <p14:creationId xmlns:p14="http://schemas.microsoft.com/office/powerpoint/2010/main" val="9264303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E5F11-B7B9-4B80-8C6A-A8A7A7190B77}"/>
              </a:ext>
            </a:extLst>
          </p:cNvPr>
          <p:cNvSpPr>
            <a:spLocks noGrp="1"/>
          </p:cNvSpPr>
          <p:nvPr>
            <p:ph type="ctrTitle"/>
          </p:nvPr>
        </p:nvSpPr>
        <p:spPr>
          <a:xfrm>
            <a:off x="6991350" y="2148840"/>
            <a:ext cx="4524914" cy="1715531"/>
          </a:xfrm>
        </p:spPr>
        <p:txBody>
          <a:bodyPr/>
          <a:lstStyle/>
          <a:p>
            <a:r>
              <a:rPr lang="en-US" sz="2800" dirty="0"/>
              <a:t>Team Members &amp; Roles</a:t>
            </a:r>
          </a:p>
        </p:txBody>
      </p:sp>
    </p:spTree>
    <p:extLst>
      <p:ext uri="{BB962C8B-B14F-4D97-AF65-F5344CB8AC3E}">
        <p14:creationId xmlns:p14="http://schemas.microsoft.com/office/powerpoint/2010/main" val="3797280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6A2D15-4D68-4BF7-9421-032AE6C8852C}"/>
              </a:ext>
            </a:extLst>
          </p:cNvPr>
          <p:cNvSpPr>
            <a:spLocks noGrp="1"/>
          </p:cNvSpPr>
          <p:nvPr>
            <p:ph type="title"/>
          </p:nvPr>
        </p:nvSpPr>
        <p:spPr>
          <a:xfrm>
            <a:off x="1902974" y="282729"/>
            <a:ext cx="8386051" cy="483831"/>
          </a:xfrm>
        </p:spPr>
        <p:txBody>
          <a:bodyPr/>
          <a:lstStyle/>
          <a:p>
            <a:r>
              <a:rPr lang="en-US" b="1" dirty="0"/>
              <a:t>MEET OUR TEAM</a:t>
            </a:r>
          </a:p>
        </p:txBody>
      </p:sp>
      <p:pic>
        <p:nvPicPr>
          <p:cNvPr id="16" name="Picture Placeholder 15">
            <a:extLst>
              <a:ext uri="{FF2B5EF4-FFF2-40B4-BE49-F238E27FC236}">
                <a16:creationId xmlns:a16="http://schemas.microsoft.com/office/drawing/2014/main" id="{788ADF35-7762-4E85-BE67-27FDB5522B9D}"/>
              </a:ext>
            </a:extLst>
          </p:cNvPr>
          <p:cNvPicPr>
            <a:picLocks noGrp="1" noChangeAspect="1"/>
          </p:cNvPicPr>
          <p:nvPr>
            <p:ph type="pic" sz="quarter" idx="14"/>
          </p:nvPr>
        </p:nvPicPr>
        <p:blipFill>
          <a:blip r:embed="rId2"/>
          <a:srcRect/>
          <a:stretch/>
        </p:blipFill>
        <p:spPr>
          <a:xfrm>
            <a:off x="1467492" y="1099671"/>
            <a:ext cx="1845511" cy="184551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3" name="Text Placeholder 2">
            <a:extLst>
              <a:ext uri="{FF2B5EF4-FFF2-40B4-BE49-F238E27FC236}">
                <a16:creationId xmlns:a16="http://schemas.microsoft.com/office/drawing/2014/main" id="{78BCC184-1096-457B-AB72-BD49E6E54117}"/>
              </a:ext>
            </a:extLst>
          </p:cNvPr>
          <p:cNvSpPr>
            <a:spLocks noGrp="1"/>
          </p:cNvSpPr>
          <p:nvPr>
            <p:ph type="body" idx="1"/>
          </p:nvPr>
        </p:nvSpPr>
        <p:spPr>
          <a:xfrm>
            <a:off x="1226132" y="3005149"/>
            <a:ext cx="2317707" cy="343061"/>
          </a:xfrm>
        </p:spPr>
        <p:txBody>
          <a:bodyPr/>
          <a:lstStyle/>
          <a:p>
            <a:r>
              <a:rPr lang="en-US" dirty="0"/>
              <a:t>SMIT</a:t>
            </a:r>
          </a:p>
        </p:txBody>
      </p:sp>
      <p:sp>
        <p:nvSpPr>
          <p:cNvPr id="11" name="Text Placeholder 10">
            <a:extLst>
              <a:ext uri="{FF2B5EF4-FFF2-40B4-BE49-F238E27FC236}">
                <a16:creationId xmlns:a16="http://schemas.microsoft.com/office/drawing/2014/main" id="{DB420882-1CC0-49B4-8DDE-24EC26687506}"/>
              </a:ext>
            </a:extLst>
          </p:cNvPr>
          <p:cNvSpPr>
            <a:spLocks noGrp="1"/>
          </p:cNvSpPr>
          <p:nvPr>
            <p:ph type="body" idx="21"/>
          </p:nvPr>
        </p:nvSpPr>
        <p:spPr>
          <a:xfrm>
            <a:off x="1468798" y="3348209"/>
            <a:ext cx="1845511" cy="343061"/>
          </a:xfrm>
        </p:spPr>
        <p:txBody>
          <a:bodyPr/>
          <a:lstStyle/>
          <a:p>
            <a:r>
              <a:rPr lang="en-US" dirty="0"/>
              <a:t>FRONT END DEVELOPER</a:t>
            </a:r>
          </a:p>
        </p:txBody>
      </p:sp>
      <p:pic>
        <p:nvPicPr>
          <p:cNvPr id="18" name="Picture Placeholder 17">
            <a:extLst>
              <a:ext uri="{FF2B5EF4-FFF2-40B4-BE49-F238E27FC236}">
                <a16:creationId xmlns:a16="http://schemas.microsoft.com/office/drawing/2014/main" id="{F2557ABA-5037-481D-8C54-94B63E80E2EC}"/>
              </a:ext>
            </a:extLst>
          </p:cNvPr>
          <p:cNvPicPr>
            <a:picLocks noGrp="1" noChangeAspect="1"/>
          </p:cNvPicPr>
          <p:nvPr>
            <p:ph type="pic" sz="quarter" idx="15"/>
          </p:nvPr>
        </p:nvPicPr>
        <p:blipFill>
          <a:blip r:embed="rId3"/>
          <a:srcRect/>
          <a:stretch/>
        </p:blipFill>
        <p:spPr>
          <a:xfrm>
            <a:off x="3817225" y="1099671"/>
            <a:ext cx="1845511" cy="184551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8" name="Text Placeholder 7">
            <a:extLst>
              <a:ext uri="{FF2B5EF4-FFF2-40B4-BE49-F238E27FC236}">
                <a16:creationId xmlns:a16="http://schemas.microsoft.com/office/drawing/2014/main" id="{8F0714D4-1A7C-4D7F-A5C0-4F766382B6A9}"/>
              </a:ext>
            </a:extLst>
          </p:cNvPr>
          <p:cNvSpPr>
            <a:spLocks noGrp="1"/>
          </p:cNvSpPr>
          <p:nvPr>
            <p:ph type="body" idx="18"/>
          </p:nvPr>
        </p:nvSpPr>
        <p:spPr>
          <a:xfrm>
            <a:off x="3575864" y="3005149"/>
            <a:ext cx="2330816" cy="343061"/>
          </a:xfrm>
        </p:spPr>
        <p:txBody>
          <a:bodyPr/>
          <a:lstStyle/>
          <a:p>
            <a:r>
              <a:rPr lang="en-US" dirty="0"/>
              <a:t>SUJAN SIDDARTH</a:t>
            </a:r>
          </a:p>
        </p:txBody>
      </p:sp>
      <p:sp>
        <p:nvSpPr>
          <p:cNvPr id="12" name="Text Placeholder 11">
            <a:extLst>
              <a:ext uri="{FF2B5EF4-FFF2-40B4-BE49-F238E27FC236}">
                <a16:creationId xmlns:a16="http://schemas.microsoft.com/office/drawing/2014/main" id="{E017101B-2009-4267-8513-19000E37B1F0}"/>
              </a:ext>
            </a:extLst>
          </p:cNvPr>
          <p:cNvSpPr>
            <a:spLocks noGrp="1"/>
          </p:cNvSpPr>
          <p:nvPr>
            <p:ph type="body" idx="22"/>
          </p:nvPr>
        </p:nvSpPr>
        <p:spPr>
          <a:xfrm>
            <a:off x="3827663" y="3348208"/>
            <a:ext cx="1855949" cy="343061"/>
          </a:xfrm>
        </p:spPr>
        <p:txBody>
          <a:bodyPr/>
          <a:lstStyle/>
          <a:p>
            <a:r>
              <a:rPr lang="en-US" dirty="0"/>
              <a:t>TESTER</a:t>
            </a:r>
          </a:p>
        </p:txBody>
      </p:sp>
      <p:pic>
        <p:nvPicPr>
          <p:cNvPr id="20" name="Picture Placeholder 19">
            <a:extLst>
              <a:ext uri="{FF2B5EF4-FFF2-40B4-BE49-F238E27FC236}">
                <a16:creationId xmlns:a16="http://schemas.microsoft.com/office/drawing/2014/main" id="{618E88B2-D607-4D3C-9519-A591A729DCC9}"/>
              </a:ext>
            </a:extLst>
          </p:cNvPr>
          <p:cNvPicPr>
            <a:picLocks noGrp="1" noChangeAspect="1"/>
          </p:cNvPicPr>
          <p:nvPr>
            <p:ph type="pic" sz="quarter" idx="16"/>
          </p:nvPr>
        </p:nvPicPr>
        <p:blipFill>
          <a:blip r:embed="rId4"/>
          <a:srcRect/>
          <a:stretch/>
        </p:blipFill>
        <p:spPr>
          <a:xfrm>
            <a:off x="6307889" y="1099671"/>
            <a:ext cx="1845511" cy="184551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9" name="Text Placeholder 8">
            <a:extLst>
              <a:ext uri="{FF2B5EF4-FFF2-40B4-BE49-F238E27FC236}">
                <a16:creationId xmlns:a16="http://schemas.microsoft.com/office/drawing/2014/main" id="{36AEE506-9967-4592-BC98-D3FD3028A8E5}"/>
              </a:ext>
            </a:extLst>
          </p:cNvPr>
          <p:cNvSpPr>
            <a:spLocks noGrp="1"/>
          </p:cNvSpPr>
          <p:nvPr>
            <p:ph type="body" idx="19"/>
          </p:nvPr>
        </p:nvSpPr>
        <p:spPr>
          <a:xfrm>
            <a:off x="6066528" y="3005149"/>
            <a:ext cx="2317707" cy="343061"/>
          </a:xfrm>
        </p:spPr>
        <p:txBody>
          <a:bodyPr/>
          <a:lstStyle/>
          <a:p>
            <a:r>
              <a:rPr lang="en-US" dirty="0"/>
              <a:t>KIRAN KUMAR</a:t>
            </a:r>
          </a:p>
        </p:txBody>
      </p:sp>
      <p:sp>
        <p:nvSpPr>
          <p:cNvPr id="13" name="Text Placeholder 12">
            <a:extLst>
              <a:ext uri="{FF2B5EF4-FFF2-40B4-BE49-F238E27FC236}">
                <a16:creationId xmlns:a16="http://schemas.microsoft.com/office/drawing/2014/main" id="{D40B843D-6615-46EB-A813-BEBD624EC685}"/>
              </a:ext>
            </a:extLst>
          </p:cNvPr>
          <p:cNvSpPr>
            <a:spLocks noGrp="1"/>
          </p:cNvSpPr>
          <p:nvPr>
            <p:ph type="body" idx="23"/>
          </p:nvPr>
        </p:nvSpPr>
        <p:spPr>
          <a:xfrm>
            <a:off x="6307889" y="3348210"/>
            <a:ext cx="1845511" cy="343061"/>
          </a:xfrm>
        </p:spPr>
        <p:txBody>
          <a:bodyPr/>
          <a:lstStyle/>
          <a:p>
            <a:r>
              <a:rPr lang="en-US" dirty="0"/>
              <a:t>FULL STACK DEVELOPER</a:t>
            </a:r>
          </a:p>
        </p:txBody>
      </p:sp>
      <p:pic>
        <p:nvPicPr>
          <p:cNvPr id="22" name="Picture Placeholder 21">
            <a:extLst>
              <a:ext uri="{FF2B5EF4-FFF2-40B4-BE49-F238E27FC236}">
                <a16:creationId xmlns:a16="http://schemas.microsoft.com/office/drawing/2014/main" id="{82AF3253-9767-4EC7-B0DB-3A850BEFB035}"/>
              </a:ext>
            </a:extLst>
          </p:cNvPr>
          <p:cNvPicPr>
            <a:picLocks noGrp="1" noChangeAspect="1"/>
          </p:cNvPicPr>
          <p:nvPr>
            <p:ph type="pic" sz="quarter" idx="17"/>
          </p:nvPr>
        </p:nvPicPr>
        <p:blipFill>
          <a:blip r:embed="rId5"/>
          <a:srcRect/>
          <a:stretch/>
        </p:blipFill>
        <p:spPr>
          <a:xfrm>
            <a:off x="8727769" y="1099671"/>
            <a:ext cx="1845511" cy="184551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0" name="Text Placeholder 9">
            <a:extLst>
              <a:ext uri="{FF2B5EF4-FFF2-40B4-BE49-F238E27FC236}">
                <a16:creationId xmlns:a16="http://schemas.microsoft.com/office/drawing/2014/main" id="{F5F1AEEC-D56B-4D10-B1F5-63AA91152B53}"/>
              </a:ext>
            </a:extLst>
          </p:cNvPr>
          <p:cNvSpPr>
            <a:spLocks noGrp="1"/>
          </p:cNvSpPr>
          <p:nvPr>
            <p:ph type="body" idx="20"/>
          </p:nvPr>
        </p:nvSpPr>
        <p:spPr>
          <a:xfrm>
            <a:off x="8486409" y="3005149"/>
            <a:ext cx="2317706" cy="343061"/>
          </a:xfrm>
        </p:spPr>
        <p:txBody>
          <a:bodyPr/>
          <a:lstStyle/>
          <a:p>
            <a:r>
              <a:rPr lang="en-US" dirty="0"/>
              <a:t>YASHKUMAR</a:t>
            </a:r>
          </a:p>
        </p:txBody>
      </p:sp>
      <p:sp>
        <p:nvSpPr>
          <p:cNvPr id="14" name="Text Placeholder 13">
            <a:extLst>
              <a:ext uri="{FF2B5EF4-FFF2-40B4-BE49-F238E27FC236}">
                <a16:creationId xmlns:a16="http://schemas.microsoft.com/office/drawing/2014/main" id="{3099A0B0-BDD0-48DA-AA3E-13153E65129F}"/>
              </a:ext>
            </a:extLst>
          </p:cNvPr>
          <p:cNvSpPr>
            <a:spLocks noGrp="1"/>
          </p:cNvSpPr>
          <p:nvPr>
            <p:ph type="body" idx="24"/>
          </p:nvPr>
        </p:nvSpPr>
        <p:spPr>
          <a:xfrm>
            <a:off x="8727770" y="3338260"/>
            <a:ext cx="1845510" cy="343061"/>
          </a:xfrm>
        </p:spPr>
        <p:txBody>
          <a:bodyPr/>
          <a:lstStyle/>
          <a:p>
            <a:r>
              <a:rPr lang="en-US" dirty="0"/>
              <a:t>DATABASE ADMINSTRATOR</a:t>
            </a:r>
          </a:p>
        </p:txBody>
      </p:sp>
      <p:pic>
        <p:nvPicPr>
          <p:cNvPr id="6" name="Picture Placeholder 17">
            <a:extLst>
              <a:ext uri="{FF2B5EF4-FFF2-40B4-BE49-F238E27FC236}">
                <a16:creationId xmlns:a16="http://schemas.microsoft.com/office/drawing/2014/main" id="{4356067E-F290-9220-4FEF-D0C1412FB83F}"/>
              </a:ext>
            </a:extLst>
          </p:cNvPr>
          <p:cNvPicPr>
            <a:picLocks noChangeAspect="1"/>
          </p:cNvPicPr>
          <p:nvPr/>
        </p:nvPicPr>
        <p:blipFill>
          <a:blip r:embed="rId6"/>
          <a:srcRect/>
          <a:stretch/>
        </p:blipFill>
        <p:spPr>
          <a:xfrm>
            <a:off x="2227634" y="3778204"/>
            <a:ext cx="2040297" cy="1980126"/>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7" name="Text Placeholder 11">
            <a:extLst>
              <a:ext uri="{FF2B5EF4-FFF2-40B4-BE49-F238E27FC236}">
                <a16:creationId xmlns:a16="http://schemas.microsoft.com/office/drawing/2014/main" id="{6218E5A3-7B95-1897-957C-3DC33C187842}"/>
              </a:ext>
            </a:extLst>
          </p:cNvPr>
          <p:cNvSpPr txBox="1">
            <a:spLocks/>
          </p:cNvSpPr>
          <p:nvPr/>
        </p:nvSpPr>
        <p:spPr>
          <a:xfrm>
            <a:off x="2670360" y="6212568"/>
            <a:ext cx="1855949" cy="343061"/>
          </a:xfrm>
          <a:prstGeom prst="rect">
            <a:avLst/>
          </a:prstGeom>
        </p:spPr>
        <p:txBody>
          <a:bodyPr vert="horz" lIns="91440" tIns="45720" rIns="91440" bIns="45720" rtlCol="0" anchor="t">
            <a:noAutofit/>
          </a:bodyPr>
          <a:lstStyle>
            <a:lvl1pPr marL="0" indent="0" algn="ctr" defTabSz="914400" rtl="0" eaLnBrk="1" latinLnBrk="0" hangingPunct="1">
              <a:lnSpc>
                <a:spcPct val="90000"/>
              </a:lnSpc>
              <a:spcBef>
                <a:spcPts val="1000"/>
              </a:spcBef>
              <a:buFont typeface="Arial" panose="020B0604020202020204" pitchFamily="34" charset="0"/>
              <a:buNone/>
              <a:defRPr lang="en-US" sz="1000" kern="1200" spc="150" baseline="0" dirty="0" smtClean="0">
                <a:solidFill>
                  <a:schemeClr val="tx1"/>
                </a:solidFill>
                <a:latin typeface="+mn-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a:t>PROJECT MANAGER</a:t>
            </a:r>
          </a:p>
        </p:txBody>
      </p:sp>
      <p:pic>
        <p:nvPicPr>
          <p:cNvPr id="15" name="Picture Placeholder 19">
            <a:extLst>
              <a:ext uri="{FF2B5EF4-FFF2-40B4-BE49-F238E27FC236}">
                <a16:creationId xmlns:a16="http://schemas.microsoft.com/office/drawing/2014/main" id="{CF0F996A-386B-EBA1-849A-7F23453CB641}"/>
              </a:ext>
            </a:extLst>
          </p:cNvPr>
          <p:cNvPicPr>
            <a:picLocks noChangeAspect="1"/>
          </p:cNvPicPr>
          <p:nvPr/>
        </p:nvPicPr>
        <p:blipFill>
          <a:blip r:embed="rId7"/>
          <a:srcRect/>
          <a:stretch/>
        </p:blipFill>
        <p:spPr>
          <a:xfrm>
            <a:off x="4902412" y="3778204"/>
            <a:ext cx="2005294" cy="1980126"/>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7" name="Text Placeholder 8">
            <a:extLst>
              <a:ext uri="{FF2B5EF4-FFF2-40B4-BE49-F238E27FC236}">
                <a16:creationId xmlns:a16="http://schemas.microsoft.com/office/drawing/2014/main" id="{A0A19E93-A12D-A6F8-8B50-FBAF20AC8C85}"/>
              </a:ext>
            </a:extLst>
          </p:cNvPr>
          <p:cNvSpPr txBox="1">
            <a:spLocks/>
          </p:cNvSpPr>
          <p:nvPr/>
        </p:nvSpPr>
        <p:spPr>
          <a:xfrm>
            <a:off x="4902411" y="5818296"/>
            <a:ext cx="2317707" cy="343061"/>
          </a:xfrm>
          <a:prstGeom prst="rect">
            <a:avLst/>
          </a:prstGeom>
        </p:spPr>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lang="en-US" sz="1400" kern="1200" spc="150" baseline="0" dirty="0" smtClean="0">
                <a:solidFill>
                  <a:schemeClr val="tx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a:t>SIDDHARTHKUMAR </a:t>
            </a:r>
          </a:p>
        </p:txBody>
      </p:sp>
      <p:sp>
        <p:nvSpPr>
          <p:cNvPr id="19" name="Text Placeholder 12">
            <a:extLst>
              <a:ext uri="{FF2B5EF4-FFF2-40B4-BE49-F238E27FC236}">
                <a16:creationId xmlns:a16="http://schemas.microsoft.com/office/drawing/2014/main" id="{00B1D229-2BBA-7651-C578-8E3EBB6A487B}"/>
              </a:ext>
            </a:extLst>
          </p:cNvPr>
          <p:cNvSpPr txBox="1">
            <a:spLocks/>
          </p:cNvSpPr>
          <p:nvPr/>
        </p:nvSpPr>
        <p:spPr>
          <a:xfrm>
            <a:off x="5161024" y="6212568"/>
            <a:ext cx="1845511" cy="343061"/>
          </a:xfrm>
          <a:prstGeom prst="rect">
            <a:avLst/>
          </a:prstGeom>
        </p:spPr>
        <p:txBody>
          <a:bodyPr vert="horz" lIns="91440" tIns="45720" rIns="91440" bIns="45720" rtlCol="0" anchor="t">
            <a:noAutofit/>
          </a:bodyPr>
          <a:lstStyle>
            <a:lvl1pPr marL="0" indent="0" algn="ctr" defTabSz="914400" rtl="0" eaLnBrk="1" latinLnBrk="0" hangingPunct="1">
              <a:lnSpc>
                <a:spcPct val="90000"/>
              </a:lnSpc>
              <a:spcBef>
                <a:spcPts val="1000"/>
              </a:spcBef>
              <a:buFont typeface="Arial" panose="020B0604020202020204" pitchFamily="34" charset="0"/>
              <a:buNone/>
              <a:defRPr lang="en-US" sz="1000" kern="1200" spc="150" baseline="0" dirty="0" smtClean="0">
                <a:solidFill>
                  <a:schemeClr val="tx1"/>
                </a:solidFill>
                <a:latin typeface="+mn-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a:t>DATA ANALYST</a:t>
            </a:r>
          </a:p>
        </p:txBody>
      </p:sp>
      <p:sp>
        <p:nvSpPr>
          <p:cNvPr id="21" name="Text Placeholder 7">
            <a:extLst>
              <a:ext uri="{FF2B5EF4-FFF2-40B4-BE49-F238E27FC236}">
                <a16:creationId xmlns:a16="http://schemas.microsoft.com/office/drawing/2014/main" id="{5770BAD0-E829-3DDB-D67C-940A0DC8F7D3}"/>
              </a:ext>
            </a:extLst>
          </p:cNvPr>
          <p:cNvSpPr txBox="1">
            <a:spLocks/>
          </p:cNvSpPr>
          <p:nvPr/>
        </p:nvSpPr>
        <p:spPr>
          <a:xfrm>
            <a:off x="2410455" y="5825274"/>
            <a:ext cx="2330816" cy="343061"/>
          </a:xfrm>
          <a:prstGeom prst="rect">
            <a:avLst/>
          </a:prstGeom>
        </p:spPr>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lang="en-US" sz="1400" kern="1200" spc="150" baseline="0" dirty="0" smtClean="0">
                <a:solidFill>
                  <a:schemeClr val="tx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a:t>PARTH</a:t>
            </a:r>
          </a:p>
        </p:txBody>
      </p:sp>
      <p:pic>
        <p:nvPicPr>
          <p:cNvPr id="4" name="Picture Placeholder 19">
            <a:extLst>
              <a:ext uri="{FF2B5EF4-FFF2-40B4-BE49-F238E27FC236}">
                <a16:creationId xmlns:a16="http://schemas.microsoft.com/office/drawing/2014/main" id="{B7CFD72A-93AE-2F30-CB38-AEA4E17149A5}"/>
              </a:ext>
            </a:extLst>
          </p:cNvPr>
          <p:cNvPicPr>
            <a:picLocks noChangeAspect="1"/>
          </p:cNvPicPr>
          <p:nvPr/>
        </p:nvPicPr>
        <p:blipFill>
          <a:blip r:embed="rId8"/>
          <a:srcRect/>
          <a:stretch/>
        </p:blipFill>
        <p:spPr>
          <a:xfrm>
            <a:off x="7563653" y="3912818"/>
            <a:ext cx="1845511" cy="184551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5" name="Text Placeholder 8">
            <a:extLst>
              <a:ext uri="{FF2B5EF4-FFF2-40B4-BE49-F238E27FC236}">
                <a16:creationId xmlns:a16="http://schemas.microsoft.com/office/drawing/2014/main" id="{81CEA6F4-5FF1-2621-301A-81CCD0678198}"/>
              </a:ext>
            </a:extLst>
          </p:cNvPr>
          <p:cNvSpPr txBox="1">
            <a:spLocks/>
          </p:cNvSpPr>
          <p:nvPr/>
        </p:nvSpPr>
        <p:spPr>
          <a:xfrm>
            <a:off x="7322292" y="5818296"/>
            <a:ext cx="2317707" cy="343061"/>
          </a:xfrm>
          <a:prstGeom prst="rect">
            <a:avLst/>
          </a:prstGeom>
        </p:spPr>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lang="en-US" sz="1400" kern="1200" spc="150" baseline="0" dirty="0" smtClean="0">
                <a:solidFill>
                  <a:schemeClr val="tx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a:t>RAJ KOUSHIK</a:t>
            </a:r>
          </a:p>
        </p:txBody>
      </p:sp>
      <p:sp>
        <p:nvSpPr>
          <p:cNvPr id="23" name="Text Placeholder 12">
            <a:extLst>
              <a:ext uri="{FF2B5EF4-FFF2-40B4-BE49-F238E27FC236}">
                <a16:creationId xmlns:a16="http://schemas.microsoft.com/office/drawing/2014/main" id="{85535849-89A7-17BF-180B-C814FC82EB89}"/>
              </a:ext>
            </a:extLst>
          </p:cNvPr>
          <p:cNvSpPr txBox="1">
            <a:spLocks/>
          </p:cNvSpPr>
          <p:nvPr/>
        </p:nvSpPr>
        <p:spPr>
          <a:xfrm>
            <a:off x="7580905" y="6212568"/>
            <a:ext cx="1845511" cy="343061"/>
          </a:xfrm>
          <a:prstGeom prst="rect">
            <a:avLst/>
          </a:prstGeom>
        </p:spPr>
        <p:txBody>
          <a:bodyPr vert="horz" lIns="91440" tIns="45720" rIns="91440" bIns="45720" rtlCol="0" anchor="t">
            <a:noAutofit/>
          </a:bodyPr>
          <a:lstStyle>
            <a:lvl1pPr marL="0" indent="0" algn="ctr" defTabSz="914400" rtl="0" eaLnBrk="1" latinLnBrk="0" hangingPunct="1">
              <a:lnSpc>
                <a:spcPct val="90000"/>
              </a:lnSpc>
              <a:spcBef>
                <a:spcPts val="1000"/>
              </a:spcBef>
              <a:buFont typeface="Arial" panose="020B0604020202020204" pitchFamily="34" charset="0"/>
              <a:buNone/>
              <a:defRPr lang="en-US" sz="1000" kern="1200" spc="150" baseline="0" dirty="0" smtClean="0">
                <a:solidFill>
                  <a:schemeClr val="tx1"/>
                </a:solidFill>
                <a:latin typeface="+mn-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a:t>FULL STACK DEVELOPER</a:t>
            </a:r>
          </a:p>
        </p:txBody>
      </p:sp>
    </p:spTree>
    <p:extLst>
      <p:ext uri="{BB962C8B-B14F-4D97-AF65-F5344CB8AC3E}">
        <p14:creationId xmlns:p14="http://schemas.microsoft.com/office/powerpoint/2010/main" val="26193012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3ADBA7-04D8-6764-9B2C-97776695F034}"/>
              </a:ext>
            </a:extLst>
          </p:cNvPr>
          <p:cNvSpPr>
            <a:spLocks noGrp="1"/>
          </p:cNvSpPr>
          <p:nvPr>
            <p:ph type="title"/>
          </p:nvPr>
        </p:nvSpPr>
        <p:spPr/>
        <p:txBody>
          <a:bodyPr>
            <a:normAutofit/>
          </a:bodyPr>
          <a:lstStyle/>
          <a:p>
            <a:r>
              <a:rPr lang="en-US" sz="2400" dirty="0"/>
              <a:t>Improvements made from professor feedback</a:t>
            </a:r>
          </a:p>
        </p:txBody>
      </p:sp>
      <p:sp>
        <p:nvSpPr>
          <p:cNvPr id="3" name="Footer Placeholder 2">
            <a:extLst>
              <a:ext uri="{FF2B5EF4-FFF2-40B4-BE49-F238E27FC236}">
                <a16:creationId xmlns:a16="http://schemas.microsoft.com/office/drawing/2014/main" id="{E7DEB725-8C80-49D2-8954-110239822941}"/>
              </a:ext>
            </a:extLst>
          </p:cNvPr>
          <p:cNvSpPr>
            <a:spLocks noGrp="1"/>
          </p:cNvSpPr>
          <p:nvPr>
            <p:ph type="ftr" sz="quarter" idx="11"/>
          </p:nvPr>
        </p:nvSpPr>
        <p:spPr/>
        <p:txBody>
          <a:bodyPr/>
          <a:lstStyle/>
          <a:p>
            <a:r>
              <a:rPr lang="en-US"/>
              <a:t>PRESENTATION TITLE</a:t>
            </a:r>
            <a:endParaRPr lang="en-US" dirty="0"/>
          </a:p>
        </p:txBody>
      </p:sp>
      <p:sp>
        <p:nvSpPr>
          <p:cNvPr id="4" name="Slide Number Placeholder 3">
            <a:extLst>
              <a:ext uri="{FF2B5EF4-FFF2-40B4-BE49-F238E27FC236}">
                <a16:creationId xmlns:a16="http://schemas.microsoft.com/office/drawing/2014/main" id="{0C2EDBE1-8FFE-36F5-317E-DB04EAA9CCC5}"/>
              </a:ext>
            </a:extLst>
          </p:cNvPr>
          <p:cNvSpPr>
            <a:spLocks noGrp="1"/>
          </p:cNvSpPr>
          <p:nvPr>
            <p:ph type="sldNum" sz="quarter" idx="12"/>
          </p:nvPr>
        </p:nvSpPr>
        <p:spPr/>
        <p:txBody>
          <a:bodyPr/>
          <a:lstStyle/>
          <a:p>
            <a:fld id="{A49DFD55-3C28-40EF-9E31-A92D2E4017FF}" type="slidenum">
              <a:rPr lang="en-US" smtClean="0"/>
              <a:pPr/>
              <a:t>7</a:t>
            </a:fld>
            <a:endParaRPr lang="en-US" dirty="0"/>
          </a:p>
        </p:txBody>
      </p:sp>
      <p:sp>
        <p:nvSpPr>
          <p:cNvPr id="5" name="Chart Placeholder 4">
            <a:extLst>
              <a:ext uri="{FF2B5EF4-FFF2-40B4-BE49-F238E27FC236}">
                <a16:creationId xmlns:a16="http://schemas.microsoft.com/office/drawing/2014/main" id="{462E750A-64E0-6138-9DED-455AC353B7CC}"/>
              </a:ext>
            </a:extLst>
          </p:cNvPr>
          <p:cNvSpPr>
            <a:spLocks noGrp="1"/>
          </p:cNvSpPr>
          <p:nvPr>
            <p:ph type="chart" sz="quarter" idx="13"/>
          </p:nvPr>
        </p:nvSpPr>
        <p:spPr>
          <a:xfrm>
            <a:off x="757990" y="1846913"/>
            <a:ext cx="10515600" cy="3744912"/>
          </a:xfrm>
        </p:spPr>
        <p:txBody>
          <a:bodyPr>
            <a:noAutofit/>
          </a:bodyPr>
          <a:lstStyle/>
          <a:p>
            <a:pPr fontAlgn="base"/>
            <a:r>
              <a:rPr lang="en-US" sz="2000" dirty="0"/>
              <a:t>We received some feedback on Personas so made a few changes on  Demographics, Profile, Interests, Frustration and goals</a:t>
            </a:r>
          </a:p>
          <a:p>
            <a:pPr eaLnBrk="0" fontAlgn="base" hangingPunct="0">
              <a:lnSpc>
                <a:spcPct val="100000"/>
              </a:lnSpc>
              <a:spcBef>
                <a:spcPct val="0"/>
              </a:spcBef>
              <a:spcAft>
                <a:spcPct val="0"/>
              </a:spcAft>
            </a:pPr>
            <a:r>
              <a:rPr lang="en-US" altLang="en-US" sz="2000" dirty="0"/>
              <a:t>Zoom: Ensure that all functionalities are clearly visible and usable in a zoomed-in view for those with visual impairments.</a:t>
            </a:r>
          </a:p>
          <a:p>
            <a:pPr eaLnBrk="0" fontAlgn="base" hangingPunct="0">
              <a:lnSpc>
                <a:spcPct val="100000"/>
              </a:lnSpc>
              <a:spcBef>
                <a:spcPct val="0"/>
              </a:spcBef>
              <a:spcAft>
                <a:spcPct val="0"/>
              </a:spcAft>
            </a:pPr>
            <a:r>
              <a:rPr lang="en-US" altLang="en-US" sz="2000" dirty="0"/>
              <a:t>Full Screen PPT: Make presentations full screen to improve visibility during walkthroughs or demos.</a:t>
            </a:r>
          </a:p>
          <a:p>
            <a:pPr eaLnBrk="0" fontAlgn="base" hangingPunct="0">
              <a:lnSpc>
                <a:spcPct val="100000"/>
              </a:lnSpc>
              <a:spcBef>
                <a:spcPct val="0"/>
              </a:spcBef>
              <a:spcAft>
                <a:spcPct val="0"/>
              </a:spcAft>
            </a:pPr>
            <a:r>
              <a:rPr lang="en-US" altLang="en-US" sz="2000" dirty="0"/>
              <a:t>Video on Top Right: Place tutorial or guide videos in the top right corner to avoid covering essential navigation elements.</a:t>
            </a:r>
          </a:p>
          <a:p>
            <a:pPr eaLnBrk="0" fontAlgn="base" hangingPunct="0">
              <a:lnSpc>
                <a:spcPct val="100000"/>
              </a:lnSpc>
              <a:spcBef>
                <a:spcPct val="0"/>
              </a:spcBef>
              <a:spcAft>
                <a:spcPct val="0"/>
              </a:spcAft>
            </a:pPr>
            <a:r>
              <a:rPr lang="en-US" altLang="en-US" sz="2000" dirty="0"/>
              <a:t>Presentation: During presentations, limit the number of people appearing to avoid confusion and maintain focus.</a:t>
            </a:r>
          </a:p>
          <a:p>
            <a:pPr marL="0" indent="0" algn="l" fontAlgn="base">
              <a:buNone/>
            </a:pPr>
            <a:endParaRPr lang="en-US" sz="2000" dirty="0"/>
          </a:p>
          <a:p>
            <a:pPr algn="l" fontAlgn="base">
              <a:buFont typeface="+mj-lt"/>
              <a:buAutoNum type="arabicPeriod"/>
            </a:pPr>
            <a:endParaRPr lang="en-US" sz="2000" dirty="0"/>
          </a:p>
        </p:txBody>
      </p:sp>
      <p:pic>
        <p:nvPicPr>
          <p:cNvPr id="7" name="Picture 6">
            <a:extLst>
              <a:ext uri="{FF2B5EF4-FFF2-40B4-BE49-F238E27FC236}">
                <a16:creationId xmlns:a16="http://schemas.microsoft.com/office/drawing/2014/main" id="{71364867-0C5F-7B0F-CEB2-36D1A39867A2}"/>
              </a:ext>
            </a:extLst>
          </p:cNvPr>
          <p:cNvPicPr>
            <a:picLocks noChangeAspect="1"/>
          </p:cNvPicPr>
          <p:nvPr/>
        </p:nvPicPr>
        <p:blipFill>
          <a:blip r:embed="rId2"/>
          <a:stretch>
            <a:fillRect/>
          </a:stretch>
        </p:blipFill>
        <p:spPr>
          <a:xfrm>
            <a:off x="563400" y="514097"/>
            <a:ext cx="11065199" cy="5829805"/>
          </a:xfrm>
          <a:prstGeom prst="rect">
            <a:avLst/>
          </a:prstGeom>
        </p:spPr>
      </p:pic>
    </p:spTree>
    <p:extLst>
      <p:ext uri="{BB962C8B-B14F-4D97-AF65-F5344CB8AC3E}">
        <p14:creationId xmlns:p14="http://schemas.microsoft.com/office/powerpoint/2010/main" val="26048476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439FFA-B703-A5EF-716F-E8DF883AC9C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9D806D9-2EE9-AC95-FA39-760470AC43F0}"/>
              </a:ext>
            </a:extLst>
          </p:cNvPr>
          <p:cNvSpPr>
            <a:spLocks noGrp="1"/>
          </p:cNvSpPr>
          <p:nvPr>
            <p:ph type="ctrTitle"/>
          </p:nvPr>
        </p:nvSpPr>
        <p:spPr>
          <a:xfrm>
            <a:off x="6991350" y="2148840"/>
            <a:ext cx="4524914" cy="1715531"/>
          </a:xfrm>
        </p:spPr>
        <p:txBody>
          <a:bodyPr/>
          <a:lstStyle/>
          <a:p>
            <a:r>
              <a:rPr lang="en-US" sz="2800" dirty="0"/>
              <a:t>PROBLEM STATEMENT</a:t>
            </a:r>
          </a:p>
        </p:txBody>
      </p:sp>
    </p:spTree>
    <p:extLst>
      <p:ext uri="{BB962C8B-B14F-4D97-AF65-F5344CB8AC3E}">
        <p14:creationId xmlns:p14="http://schemas.microsoft.com/office/powerpoint/2010/main" val="14955454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C878DB-86F3-D2CF-BEF1-FBD4CCF4BE3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45BAE4-A502-7F69-D570-E332DEA998AB}"/>
              </a:ext>
            </a:extLst>
          </p:cNvPr>
          <p:cNvSpPr>
            <a:spLocks noGrp="1"/>
          </p:cNvSpPr>
          <p:nvPr>
            <p:ph type="title"/>
          </p:nvPr>
        </p:nvSpPr>
        <p:spPr>
          <a:xfrm>
            <a:off x="1362074" y="862640"/>
            <a:ext cx="5111750" cy="512913"/>
          </a:xfrm>
        </p:spPr>
        <p:txBody>
          <a:bodyPr/>
          <a:lstStyle/>
          <a:p>
            <a:r>
              <a:rPr lang="en-US" b="1" dirty="0"/>
              <a:t>PROBLEM STATEMENT</a:t>
            </a:r>
          </a:p>
        </p:txBody>
      </p:sp>
      <p:sp>
        <p:nvSpPr>
          <p:cNvPr id="3" name="Text Placeholder 2">
            <a:extLst>
              <a:ext uri="{FF2B5EF4-FFF2-40B4-BE49-F238E27FC236}">
                <a16:creationId xmlns:a16="http://schemas.microsoft.com/office/drawing/2014/main" id="{1C085C16-5F46-F760-EEDB-C0B16ECEF91E}"/>
              </a:ext>
            </a:extLst>
          </p:cNvPr>
          <p:cNvSpPr>
            <a:spLocks noGrp="1"/>
          </p:cNvSpPr>
          <p:nvPr>
            <p:ph type="body" idx="1"/>
          </p:nvPr>
        </p:nvSpPr>
        <p:spPr>
          <a:xfrm>
            <a:off x="1362074" y="1885530"/>
            <a:ext cx="5280265" cy="3086939"/>
          </a:xfrm>
        </p:spPr>
        <p:txBody>
          <a:bodyPr>
            <a:normAutofit/>
          </a:bodyPr>
          <a:lstStyle/>
          <a:p>
            <a:r>
              <a:rPr lang="en-US" dirty="0"/>
              <a:t>In the current landscape of student housing, there exists a lack of secure and convenient platforms tailored specifically to the needs of students seeking shared living arrangements. Many students struggle to find reliable and trustworthy accommodation options that align with their preferences, leading to frustration and uncertainty in their housing search. Additionally, the absence of comprehensive resources such as transportation information and nearby amenities further complicates the process, leaving students feeling overwhelmed and disconnected from their potential living environments. As a result, there is a pressing need for a solution that addresses these challenges and provides students with a seamless and empowering experience in finding suitable accommodation.</a:t>
            </a:r>
          </a:p>
        </p:txBody>
      </p:sp>
      <p:sp>
        <p:nvSpPr>
          <p:cNvPr id="5" name="Footer Placeholder 4">
            <a:extLst>
              <a:ext uri="{FF2B5EF4-FFF2-40B4-BE49-F238E27FC236}">
                <a16:creationId xmlns:a16="http://schemas.microsoft.com/office/drawing/2014/main" id="{8702020F-DB9C-37EE-C529-5A20C91D8E75}"/>
              </a:ext>
            </a:extLst>
          </p:cNvPr>
          <p:cNvSpPr>
            <a:spLocks noGrp="1"/>
          </p:cNvSpPr>
          <p:nvPr>
            <p:ph type="ftr" sz="quarter" idx="11"/>
          </p:nvPr>
        </p:nvSpPr>
        <p:spPr>
          <a:xfrm>
            <a:off x="2463800" y="6356350"/>
            <a:ext cx="3479800" cy="365125"/>
          </a:xfrm>
        </p:spPr>
        <p:txBody>
          <a:bodyPr/>
          <a:lstStyle/>
          <a:p>
            <a:r>
              <a:rPr lang="en-US" dirty="0"/>
              <a:t>PRESENTATION TITLE</a:t>
            </a:r>
          </a:p>
        </p:txBody>
      </p:sp>
      <p:sp>
        <p:nvSpPr>
          <p:cNvPr id="6" name="Slide Number Placeholder 5">
            <a:extLst>
              <a:ext uri="{FF2B5EF4-FFF2-40B4-BE49-F238E27FC236}">
                <a16:creationId xmlns:a16="http://schemas.microsoft.com/office/drawing/2014/main" id="{F2267097-FE47-CB18-C22C-22AC9A7806E8}"/>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9</a:t>
            </a:fld>
            <a:endParaRPr lang="en-US" dirty="0"/>
          </a:p>
        </p:txBody>
      </p:sp>
    </p:spTree>
    <p:extLst>
      <p:ext uri="{BB962C8B-B14F-4D97-AF65-F5344CB8AC3E}">
        <p14:creationId xmlns:p14="http://schemas.microsoft.com/office/powerpoint/2010/main" val="1305105098"/>
      </p:ext>
    </p:extLst>
  </p:cSld>
  <p:clrMapOvr>
    <a:masterClrMapping/>
  </p:clrMapOvr>
</p:sld>
</file>

<file path=ppt/theme/theme1.xml><?xml version="1.0" encoding="utf-8"?>
<a:theme xmlns:a="http://schemas.openxmlformats.org/drawingml/2006/main" name="Office Theme">
  <a:themeElements>
    <a:clrScheme name="Custom 149">
      <a:dk1>
        <a:sysClr val="windowText" lastClr="000000"/>
      </a:dk1>
      <a:lt1>
        <a:sysClr val="window" lastClr="FFFFFF"/>
      </a:lt1>
      <a:dk2>
        <a:srgbClr val="44546A"/>
      </a:dk2>
      <a:lt2>
        <a:srgbClr val="E7E6E6"/>
      </a:lt2>
      <a:accent1>
        <a:srgbClr val="E9E6D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56">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inimalist presentation" id="{11346FDE-2DA4-453A-ACF7-41117CE5C235}" vid="{A628C74B-DC45-4C37-9A15-B37206CA456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406daad8-b025-4713-bf3d-5632660a4d94"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88F224CBEFDAB6488FFF5BBB45464762" ma:contentTypeVersion="15" ma:contentTypeDescription="Create a new document." ma:contentTypeScope="" ma:versionID="3dfe30ad997aaaa7927904a9b7726d7e">
  <xsd:schema xmlns:xsd="http://www.w3.org/2001/XMLSchema" xmlns:xs="http://www.w3.org/2001/XMLSchema" xmlns:p="http://schemas.microsoft.com/office/2006/metadata/properties" xmlns:ns3="11f83866-1ffb-4120-a688-3aa70786ab00" xmlns:ns4="406daad8-b025-4713-bf3d-5632660a4d94" targetNamespace="http://schemas.microsoft.com/office/2006/metadata/properties" ma:root="true" ma:fieldsID="2961d035be24c14f457ab7e80e368441" ns3:_="" ns4:_="">
    <xsd:import namespace="11f83866-1ffb-4120-a688-3aa70786ab00"/>
    <xsd:import namespace="406daad8-b025-4713-bf3d-5632660a4d94"/>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_activity" minOccurs="0"/>
                <xsd:element ref="ns4:MediaServiceAutoTags" minOccurs="0"/>
                <xsd:element ref="ns4:MediaServiceOCR" minOccurs="0"/>
                <xsd:element ref="ns4:MediaServiceGenerationTime" minOccurs="0"/>
                <xsd:element ref="ns4:MediaServiceEventHashCode" minOccurs="0"/>
                <xsd:element ref="ns4:MediaServiceObjectDetectorVersions" minOccurs="0"/>
                <xsd:element ref="ns4:MediaLengthInSeconds" minOccurs="0"/>
                <xsd:element ref="ns4:MediaServiceSystemTags" minOccurs="0"/>
                <xsd:element ref="ns4:MediaServiceDateTaken" minOccurs="0"/>
                <xsd:element ref="ns4: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1f83866-1ffb-4120-a688-3aa70786ab00"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406daad8-b025-4713-bf3d-5632660a4d94"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_activity" ma:index="13" nillable="true" ma:displayName="_activity" ma:hidden="true" ma:internalName="_activity">
      <xsd:simpleType>
        <xsd:restriction base="dms:Note"/>
      </xsd:simpleType>
    </xsd:element>
    <xsd:element name="MediaServiceAutoTags" ma:index="14" nillable="true" ma:displayName="Tags" ma:internalName="MediaServiceAutoTag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ObjectDetectorVersions" ma:index="18" nillable="true" ma:displayName="MediaServiceObjectDetectorVersions" ma:hidden="true" ma:indexed="true" ma:internalName="MediaServiceObjectDetectorVersions"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SystemTags" ma:index="20" nillable="true" ma:displayName="MediaServiceSystemTags" ma:hidden="true" ma:internalName="MediaServiceSystemTags" ma:readOnly="true">
      <xsd:simpleType>
        <xsd:restriction base="dms:Note"/>
      </xsd:simpleType>
    </xsd:element>
    <xsd:element name="MediaServiceDateTaken" ma:index="21" nillable="true" ma:displayName="MediaServiceDateTaken" ma:hidden="true" ma:indexed="true" ma:internalName="MediaServiceDateTaken" ma:readOnly="true">
      <xsd:simpleType>
        <xsd:restriction base="dms:Text"/>
      </xsd:simpleType>
    </xsd:element>
    <xsd:element name="MediaServiceSearchProperties" ma:index="22" nillable="true" ma:displayName="MediaServiceSearchProperties" ma:hidden="true" ma:internalName="MediaServiceSearchPropertie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CC7F809-A434-4A8D-A127-1C50C2DB3890}">
  <ds:schemaRefs>
    <ds:schemaRef ds:uri="http://www.w3.org/XML/1998/namespace"/>
    <ds:schemaRef ds:uri="http://purl.org/dc/dcmitype/"/>
    <ds:schemaRef ds:uri="11f83866-1ffb-4120-a688-3aa70786ab00"/>
    <ds:schemaRef ds:uri="http://schemas.microsoft.com/office/2006/documentManagement/types"/>
    <ds:schemaRef ds:uri="http://schemas.microsoft.com/office/2006/metadata/properties"/>
    <ds:schemaRef ds:uri="http://schemas.microsoft.com/office/infopath/2007/PartnerControls"/>
    <ds:schemaRef ds:uri="http://purl.org/dc/terms/"/>
    <ds:schemaRef ds:uri="http://schemas.openxmlformats.org/package/2006/metadata/core-properties"/>
    <ds:schemaRef ds:uri="406daad8-b025-4713-bf3d-5632660a4d94"/>
    <ds:schemaRef ds:uri="http://purl.org/dc/elements/1.1/"/>
  </ds:schemaRefs>
</ds:datastoreItem>
</file>

<file path=customXml/itemProps2.xml><?xml version="1.0" encoding="utf-8"?>
<ds:datastoreItem xmlns:ds="http://schemas.openxmlformats.org/officeDocument/2006/customXml" ds:itemID="{BD5826B4-4DD2-4A9B-8D6D-E91CF9C2316C}">
  <ds:schemaRefs>
    <ds:schemaRef ds:uri="http://schemas.microsoft.com/sharepoint/v3/contenttype/forms"/>
  </ds:schemaRefs>
</ds:datastoreItem>
</file>

<file path=customXml/itemProps3.xml><?xml version="1.0" encoding="utf-8"?>
<ds:datastoreItem xmlns:ds="http://schemas.openxmlformats.org/officeDocument/2006/customXml" ds:itemID="{8E5C1E85-A11B-435F-B9AF-234CAAF1247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1f83866-1ffb-4120-a688-3aa70786ab00"/>
    <ds:schemaRef ds:uri="406daad8-b025-4713-bf3d-5632660a4d9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TM02892315[[fn=Wisp]]</Template>
  <TotalTime>1423</TotalTime>
  <Words>1867</Words>
  <Application>Microsoft Office PowerPoint</Application>
  <PresentationFormat>Widescreen</PresentationFormat>
  <Paragraphs>176</Paragraphs>
  <Slides>34</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34</vt:i4>
      </vt:variant>
    </vt:vector>
  </HeadingPairs>
  <TitlesOfParts>
    <vt:vector size="41" baseType="lpstr">
      <vt:lpstr>Arial</vt:lpstr>
      <vt:lpstr>Calibri</vt:lpstr>
      <vt:lpstr>gg sans</vt:lpstr>
      <vt:lpstr>Söhne</vt:lpstr>
      <vt:lpstr>Tenorite</vt:lpstr>
      <vt:lpstr>Times New Roman</vt:lpstr>
      <vt:lpstr>Office Theme</vt:lpstr>
      <vt:lpstr>STUDENT HIVE</vt:lpstr>
      <vt:lpstr>PowerPoint Presentation</vt:lpstr>
      <vt:lpstr>INTRODUCTION</vt:lpstr>
      <vt:lpstr>AGENDA</vt:lpstr>
      <vt:lpstr>Team Members &amp; Roles</vt:lpstr>
      <vt:lpstr>MEET OUR TEAM</vt:lpstr>
      <vt:lpstr>Improvements made from professor feedback</vt:lpstr>
      <vt:lpstr>PROBLEM STATEMENT</vt:lpstr>
      <vt:lpstr>PROBLEM STATEMENT</vt:lpstr>
      <vt:lpstr>PROJECT DESCRIPTION</vt:lpstr>
      <vt:lpstr>PROJECT DESCRIPTION</vt:lpstr>
      <vt:lpstr>PERSONAS</vt:lpstr>
      <vt:lpstr>Persona 1: Hash,  Budget-Conscious Student</vt:lpstr>
      <vt:lpstr>Persona 2: Andre,  Budget-Conscious Student</vt:lpstr>
      <vt:lpstr>Persona 3: Todd,  Budget-Conscious Student</vt:lpstr>
      <vt:lpstr>PowerPoint Presentation</vt:lpstr>
      <vt:lpstr>PowerPoint Presentation</vt:lpstr>
      <vt:lpstr>Technologies &amp; Algorithms</vt:lpstr>
      <vt:lpstr>TECHNOLOGIES</vt:lpstr>
      <vt:lpstr>Conceptual diagram</vt:lpstr>
      <vt:lpstr>Sequence diagram</vt:lpstr>
      <vt:lpstr>ER diagram</vt:lpstr>
      <vt:lpstr>User Stories</vt:lpstr>
      <vt:lpstr>PowerPoint Presentation</vt:lpstr>
      <vt:lpstr>PowerPoint Presentation</vt:lpstr>
      <vt:lpstr>Metrics</vt:lpstr>
      <vt:lpstr>Task Commitment</vt:lpstr>
      <vt:lpstr>PowerPoint Presentation</vt:lpstr>
      <vt:lpstr>Project demo screenshots </vt:lpstr>
      <vt:lpstr>PowerPoint Presentation</vt:lpstr>
      <vt:lpstr>Project demo database screenshots</vt:lpstr>
      <vt:lpstr>Live demo project</vt:lpstr>
      <vt:lpstr>WIKIPAGE LINK</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STUDENT HIVE</dc:title>
  <dc:creator>Velamarthi, Mr. Rajkoushik</dc:creator>
  <cp:lastModifiedBy>Patel, Parth Animeshkumar</cp:lastModifiedBy>
  <cp:revision>36</cp:revision>
  <dcterms:created xsi:type="dcterms:W3CDTF">2024-02-07T01:13:28Z</dcterms:created>
  <dcterms:modified xsi:type="dcterms:W3CDTF">2024-03-01T01:08:44Z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0x01010088F224CBEFDAB6488FFF5BBB45464762</vt:lpwstr>
  </property>
  <property fmtid="{D5CDD505-2E9C-101B-9397-08002B2CF9AE}" pid="3" name="MediaServiceImageTags">
    <vt:lpwstr/>
  </property>
</Properties>
</file>